
<file path=[Content_Types].xml><?xml version="1.0" encoding="utf-8"?>
<Types xmlns="http://schemas.openxmlformats.org/package/2006/content-types"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64" r:id="rId5"/>
    <p:sldId id="261" r:id="rId6"/>
    <p:sldId id="265" r:id="rId7"/>
    <p:sldId id="285" r:id="rId8"/>
    <p:sldId id="286" r:id="rId9"/>
    <p:sldId id="289" r:id="rId10"/>
    <p:sldId id="290" r:id="rId11"/>
    <p:sldId id="288" r:id="rId12"/>
    <p:sldId id="291" r:id="rId13"/>
    <p:sldId id="293" r:id="rId14"/>
    <p:sldId id="292" r:id="rId15"/>
    <p:sldId id="282" r:id="rId16"/>
    <p:sldId id="263" r:id="rId17"/>
    <p:sldId id="296" r:id="rId18"/>
    <p:sldId id="298" r:id="rId19"/>
    <p:sldId id="299" r:id="rId20"/>
    <p:sldId id="300" r:id="rId21"/>
    <p:sldId id="266" r:id="rId22"/>
    <p:sldId id="279" r:id="rId23"/>
    <p:sldId id="262" r:id="rId24"/>
    <p:sldId id="294" r:id="rId25"/>
    <p:sldId id="295" r:id="rId26"/>
    <p:sldId id="270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2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1662E6-2F01-4F45-9A93-6F53A7CC2B9C}" v="365" dt="2023-12-07T05:28:17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5"/>
  </p:normalViewPr>
  <p:slideViewPr>
    <p:cSldViewPr snapToGrid="0">
      <p:cViewPr varScale="1">
        <p:scale>
          <a:sx n="52" d="100"/>
          <a:sy n="52" d="100"/>
        </p:scale>
        <p:origin x="86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win Ho" userId="71921468-0662-49ce-b8a7-55b461abcab7" providerId="ADAL" clId="{2097BCDB-B31A-4753-B620-A6FE14DD6202}"/>
    <pc:docChg chg="custSel addSld delSld modSld sldOrd">
      <pc:chgData name="Edwin Ho" userId="71921468-0662-49ce-b8a7-55b461abcab7" providerId="ADAL" clId="{2097BCDB-B31A-4753-B620-A6FE14DD6202}" dt="2023-12-01T22:53:55.944" v="120" actId="47"/>
      <pc:docMkLst>
        <pc:docMk/>
      </pc:docMkLst>
      <pc:sldChg chg="addSp delSp modSp mod">
        <pc:chgData name="Edwin Ho" userId="71921468-0662-49ce-b8a7-55b461abcab7" providerId="ADAL" clId="{2097BCDB-B31A-4753-B620-A6FE14DD6202}" dt="2023-12-01T22:50:56.411" v="16" actId="1076"/>
        <pc:sldMkLst>
          <pc:docMk/>
          <pc:sldMk cId="3454991111" sldId="256"/>
        </pc:sldMkLst>
        <pc:spChg chg="mod">
          <ac:chgData name="Edwin Ho" userId="71921468-0662-49ce-b8a7-55b461abcab7" providerId="ADAL" clId="{2097BCDB-B31A-4753-B620-A6FE14DD6202}" dt="2023-12-01T22:47:46.841" v="0"/>
          <ac:spMkLst>
            <pc:docMk/>
            <pc:sldMk cId="3454991111" sldId="256"/>
            <ac:spMk id="2" creationId="{A8962003-A2B0-4DAC-AF79-6C5B94C83BEA}"/>
          </ac:spMkLst>
        </pc:spChg>
        <pc:spChg chg="mod">
          <ac:chgData name="Edwin Ho" userId="71921468-0662-49ce-b8a7-55b461abcab7" providerId="ADAL" clId="{2097BCDB-B31A-4753-B620-A6FE14DD6202}" dt="2023-12-01T22:50:56.411" v="16" actId="1076"/>
          <ac:spMkLst>
            <pc:docMk/>
            <pc:sldMk cId="3454991111" sldId="256"/>
            <ac:spMk id="3" creationId="{B003DC34-E8BF-4FB1-A4A5-D7E6E8CE5926}"/>
          </ac:spMkLst>
        </pc:spChg>
        <pc:spChg chg="del">
          <ac:chgData name="Edwin Ho" userId="71921468-0662-49ce-b8a7-55b461abcab7" providerId="ADAL" clId="{2097BCDB-B31A-4753-B620-A6FE14DD6202}" dt="2023-12-01T22:50:50.347" v="15" actId="478"/>
          <ac:spMkLst>
            <pc:docMk/>
            <pc:sldMk cId="3454991111" sldId="256"/>
            <ac:spMk id="7" creationId="{A68D8C0F-5A0F-4C41-BF8E-6B6DEAAA3B2F}"/>
          </ac:spMkLst>
        </pc:spChg>
        <pc:picChg chg="add mod">
          <ac:chgData name="Edwin Ho" userId="71921468-0662-49ce-b8a7-55b461abcab7" providerId="ADAL" clId="{2097BCDB-B31A-4753-B620-A6FE14DD6202}" dt="2023-12-01T22:50:47.524" v="14" actId="1076"/>
          <ac:picMkLst>
            <pc:docMk/>
            <pc:sldMk cId="3454991111" sldId="256"/>
            <ac:picMk id="9" creationId="{479604EC-4FD3-00F1-88B6-CD2E89A672FE}"/>
          </ac:picMkLst>
        </pc:picChg>
      </pc:sldChg>
      <pc:sldChg chg="delSp modSp mod">
        <pc:chgData name="Edwin Ho" userId="71921468-0662-49ce-b8a7-55b461abcab7" providerId="ADAL" clId="{2097BCDB-B31A-4753-B620-A6FE14DD6202}" dt="2023-12-01T22:52:55.331" v="115" actId="20577"/>
        <pc:sldMkLst>
          <pc:docMk/>
          <pc:sldMk cId="735747965" sldId="257"/>
        </pc:sldMkLst>
        <pc:spChg chg="mod">
          <ac:chgData name="Edwin Ho" userId="71921468-0662-49ce-b8a7-55b461abcab7" providerId="ADAL" clId="{2097BCDB-B31A-4753-B620-A6FE14DD6202}" dt="2023-12-01T22:47:46.841" v="0"/>
          <ac:spMkLst>
            <pc:docMk/>
            <pc:sldMk cId="735747965" sldId="257"/>
            <ac:spMk id="2" creationId="{293FA14C-E61F-42C4-91E1-77474C5F6BBF}"/>
          </ac:spMkLst>
        </pc:spChg>
        <pc:spChg chg="del">
          <ac:chgData name="Edwin Ho" userId="71921468-0662-49ce-b8a7-55b461abcab7" providerId="ADAL" clId="{2097BCDB-B31A-4753-B620-A6FE14DD6202}" dt="2023-12-01T22:51:20.253" v="17" actId="478"/>
          <ac:spMkLst>
            <pc:docMk/>
            <pc:sldMk cId="735747965" sldId="257"/>
            <ac:spMk id="4" creationId="{E79A1BDA-FD35-49BC-A526-806A6EE295E3}"/>
          </ac:spMkLst>
        </pc:spChg>
        <pc:spChg chg="mod">
          <ac:chgData name="Edwin Ho" userId="71921468-0662-49ce-b8a7-55b461abcab7" providerId="ADAL" clId="{2097BCDB-B31A-4753-B620-A6FE14DD6202}" dt="2023-12-01T22:51:57.497" v="49" actId="113"/>
          <ac:spMkLst>
            <pc:docMk/>
            <pc:sldMk cId="735747965" sldId="257"/>
            <ac:spMk id="8" creationId="{02F064DD-8DD4-9322-12E2-F447DF0F4679}"/>
          </ac:spMkLst>
        </pc:spChg>
        <pc:graphicFrameChg chg="mod modGraphic">
          <ac:chgData name="Edwin Ho" userId="71921468-0662-49ce-b8a7-55b461abcab7" providerId="ADAL" clId="{2097BCDB-B31A-4753-B620-A6FE14DD6202}" dt="2023-12-01T22:52:55.331" v="115" actId="20577"/>
          <ac:graphicFrameMkLst>
            <pc:docMk/>
            <pc:sldMk cId="735747965" sldId="257"/>
            <ac:graphicFrameMk id="9" creationId="{6CBD6825-305E-F23D-73A9-391E74821B36}"/>
          </ac:graphicFrameMkLst>
        </pc:graphicFrameChg>
        <pc:picChg chg="del">
          <ac:chgData name="Edwin Ho" userId="71921468-0662-49ce-b8a7-55b461abcab7" providerId="ADAL" clId="{2097BCDB-B31A-4753-B620-A6FE14DD6202}" dt="2023-12-01T22:51:23.597" v="18" actId="478"/>
          <ac:picMkLst>
            <pc:docMk/>
            <pc:sldMk cId="735747965" sldId="257"/>
            <ac:picMk id="5" creationId="{CC9C072A-94B5-4DCE-8C18-15494F1FA585}"/>
          </ac:picMkLst>
        </pc:picChg>
      </pc:sldChg>
      <pc:sldChg chg="addSp delSp modSp mod ord">
        <pc:chgData name="Edwin Ho" userId="71921468-0662-49ce-b8a7-55b461abcab7" providerId="ADAL" clId="{2097BCDB-B31A-4753-B620-A6FE14DD6202}" dt="2023-12-01T22:53:15.922" v="119" actId="1076"/>
        <pc:sldMkLst>
          <pc:docMk/>
          <pc:sldMk cId="2413275997" sldId="258"/>
        </pc:sldMkLst>
        <pc:spChg chg="mod">
          <ac:chgData name="Edwin Ho" userId="71921468-0662-49ce-b8a7-55b461abcab7" providerId="ADAL" clId="{2097BCDB-B31A-4753-B620-A6FE14DD6202}" dt="2023-12-01T22:47:46.841" v="0"/>
          <ac:spMkLst>
            <pc:docMk/>
            <pc:sldMk cId="2413275997" sldId="258"/>
            <ac:spMk id="2" creationId="{293FA14C-E61F-42C4-91E1-77474C5F6BBF}"/>
          </ac:spMkLst>
        </pc:spChg>
        <pc:spChg chg="mod">
          <ac:chgData name="Edwin Ho" userId="71921468-0662-49ce-b8a7-55b461abcab7" providerId="ADAL" clId="{2097BCDB-B31A-4753-B620-A6FE14DD6202}" dt="2023-12-01T22:47:46.841" v="0"/>
          <ac:spMkLst>
            <pc:docMk/>
            <pc:sldMk cId="2413275997" sldId="258"/>
            <ac:spMk id="3" creationId="{392939D1-B602-4853-8C93-6E08F138F2A2}"/>
          </ac:spMkLst>
        </pc:spChg>
        <pc:spChg chg="del">
          <ac:chgData name="Edwin Ho" userId="71921468-0662-49ce-b8a7-55b461abcab7" providerId="ADAL" clId="{2097BCDB-B31A-4753-B620-A6FE14DD6202}" dt="2023-12-01T22:49:46.752" v="4" actId="478"/>
          <ac:spMkLst>
            <pc:docMk/>
            <pc:sldMk cId="2413275997" sldId="258"/>
            <ac:spMk id="4" creationId="{E79A1BDA-FD35-49BC-A526-806A6EE295E3}"/>
          </ac:spMkLst>
        </pc:spChg>
        <pc:picChg chg="mod">
          <ac:chgData name="Edwin Ho" userId="71921468-0662-49ce-b8a7-55b461abcab7" providerId="ADAL" clId="{2097BCDB-B31A-4753-B620-A6FE14DD6202}" dt="2023-12-01T22:53:15.922" v="119" actId="1076"/>
          <ac:picMkLst>
            <pc:docMk/>
            <pc:sldMk cId="2413275997" sldId="258"/>
            <ac:picMk id="5" creationId="{CC9C072A-94B5-4DCE-8C18-15494F1FA585}"/>
          </ac:picMkLst>
        </pc:picChg>
        <pc:picChg chg="add mod">
          <ac:chgData name="Edwin Ho" userId="71921468-0662-49ce-b8a7-55b461abcab7" providerId="ADAL" clId="{2097BCDB-B31A-4753-B620-A6FE14DD6202}" dt="2023-12-01T22:53:14.042" v="118" actId="1076"/>
          <ac:picMkLst>
            <pc:docMk/>
            <pc:sldMk cId="2413275997" sldId="258"/>
            <ac:picMk id="6" creationId="{D7218DD4-4B5F-6923-CA49-2DB60E2CB11F}"/>
          </ac:picMkLst>
        </pc:picChg>
      </pc:sldChg>
      <pc:sldChg chg="add del modTransition">
        <pc:chgData name="Edwin Ho" userId="71921468-0662-49ce-b8a7-55b461abcab7" providerId="ADAL" clId="{2097BCDB-B31A-4753-B620-A6FE14DD6202}" dt="2023-12-01T22:53:55.944" v="120" actId="47"/>
        <pc:sldMkLst>
          <pc:docMk/>
          <pc:sldMk cId="3496873960" sldId="259"/>
        </pc:sldMkLst>
      </pc:sldChg>
      <pc:sldChg chg="add modTransition">
        <pc:chgData name="Edwin Ho" userId="71921468-0662-49ce-b8a7-55b461abcab7" providerId="ADAL" clId="{2097BCDB-B31A-4753-B620-A6FE14DD6202}" dt="2023-12-01T22:48:38.398" v="3"/>
        <pc:sldMkLst>
          <pc:docMk/>
          <pc:sldMk cId="290852785" sldId="260"/>
        </pc:sldMkLst>
      </pc:sldChg>
    </pc:docChg>
  </pc:docChgLst>
  <pc:docChgLst>
    <pc:chgData name="Edwin Ho" userId="71921468-0662-49ce-b8a7-55b461abcab7" providerId="ADAL" clId="{F91662E6-2F01-4F45-9A93-6F53A7CC2B9C}"/>
    <pc:docChg chg="undo custSel addSld delSld modSld sldOrd">
      <pc:chgData name="Edwin Ho" userId="71921468-0662-49ce-b8a7-55b461abcab7" providerId="ADAL" clId="{F91662E6-2F01-4F45-9A93-6F53A7CC2B9C}" dt="2023-12-07T05:28:26.515" v="4395" actId="20577"/>
      <pc:docMkLst>
        <pc:docMk/>
      </pc:docMkLst>
      <pc:sldChg chg="modSp mod modNotesTx">
        <pc:chgData name="Edwin Ho" userId="71921468-0662-49ce-b8a7-55b461abcab7" providerId="ADAL" clId="{F91662E6-2F01-4F45-9A93-6F53A7CC2B9C}" dt="2023-12-06T00:20:45.627" v="2987" actId="1076"/>
        <pc:sldMkLst>
          <pc:docMk/>
          <pc:sldMk cId="3454991111" sldId="256"/>
        </pc:sldMkLst>
        <pc:spChg chg="mod">
          <ac:chgData name="Edwin Ho" userId="71921468-0662-49ce-b8a7-55b461abcab7" providerId="ADAL" clId="{F91662E6-2F01-4F45-9A93-6F53A7CC2B9C}" dt="2023-12-01T22:56:45.704" v="81" actId="14100"/>
          <ac:spMkLst>
            <pc:docMk/>
            <pc:sldMk cId="3454991111" sldId="256"/>
            <ac:spMk id="2" creationId="{A8962003-A2B0-4DAC-AF79-6C5B94C83BEA}"/>
          </ac:spMkLst>
        </pc:spChg>
        <pc:spChg chg="mod">
          <ac:chgData name="Edwin Ho" userId="71921468-0662-49ce-b8a7-55b461abcab7" providerId="ADAL" clId="{F91662E6-2F01-4F45-9A93-6F53A7CC2B9C}" dt="2023-12-01T22:56:29.392" v="76" actId="1076"/>
          <ac:spMkLst>
            <pc:docMk/>
            <pc:sldMk cId="3454991111" sldId="256"/>
            <ac:spMk id="3" creationId="{B003DC34-E8BF-4FB1-A4A5-D7E6E8CE5926}"/>
          </ac:spMkLst>
        </pc:spChg>
        <pc:picChg chg="mod">
          <ac:chgData name="Edwin Ho" userId="71921468-0662-49ce-b8a7-55b461abcab7" providerId="ADAL" clId="{F91662E6-2F01-4F45-9A93-6F53A7CC2B9C}" dt="2023-12-01T22:56:24.928" v="75" actId="1076"/>
          <ac:picMkLst>
            <pc:docMk/>
            <pc:sldMk cId="3454991111" sldId="256"/>
            <ac:picMk id="6" creationId="{120D7038-5D1C-4ADE-8524-807F2A9AE3A2}"/>
          </ac:picMkLst>
        </pc:picChg>
        <pc:picChg chg="mod">
          <ac:chgData name="Edwin Ho" userId="71921468-0662-49ce-b8a7-55b461abcab7" providerId="ADAL" clId="{F91662E6-2F01-4F45-9A93-6F53A7CC2B9C}" dt="2023-12-06T00:20:45.627" v="2987" actId="1076"/>
          <ac:picMkLst>
            <pc:docMk/>
            <pc:sldMk cId="3454991111" sldId="256"/>
            <ac:picMk id="9" creationId="{479604EC-4FD3-00F1-88B6-CD2E89A672FE}"/>
          </ac:picMkLst>
        </pc:picChg>
      </pc:sldChg>
      <pc:sldChg chg="modSp mod">
        <pc:chgData name="Edwin Ho" userId="71921468-0662-49ce-b8a7-55b461abcab7" providerId="ADAL" clId="{F91662E6-2F01-4F45-9A93-6F53A7CC2B9C}" dt="2023-12-07T05:19:39.787" v="4264" actId="14100"/>
        <pc:sldMkLst>
          <pc:docMk/>
          <pc:sldMk cId="2413275997" sldId="258"/>
        </pc:sldMkLst>
        <pc:spChg chg="mod">
          <ac:chgData name="Edwin Ho" userId="71921468-0662-49ce-b8a7-55b461abcab7" providerId="ADAL" clId="{F91662E6-2F01-4F45-9A93-6F53A7CC2B9C}" dt="2023-12-01T22:57:07.425" v="90" actId="20577"/>
          <ac:spMkLst>
            <pc:docMk/>
            <pc:sldMk cId="2413275997" sldId="258"/>
            <ac:spMk id="2" creationId="{293FA14C-E61F-42C4-91E1-77474C5F6BBF}"/>
          </ac:spMkLst>
        </pc:spChg>
        <pc:spChg chg="mod">
          <ac:chgData name="Edwin Ho" userId="71921468-0662-49ce-b8a7-55b461abcab7" providerId="ADAL" clId="{F91662E6-2F01-4F45-9A93-6F53A7CC2B9C}" dt="2023-12-07T05:19:39.787" v="4264" actId="14100"/>
          <ac:spMkLst>
            <pc:docMk/>
            <pc:sldMk cId="2413275997" sldId="258"/>
            <ac:spMk id="3" creationId="{392939D1-B602-4853-8C93-6E08F138F2A2}"/>
          </ac:spMkLst>
        </pc:spChg>
      </pc:sldChg>
      <pc:sldChg chg="del">
        <pc:chgData name="Edwin Ho" userId="71921468-0662-49ce-b8a7-55b461abcab7" providerId="ADAL" clId="{F91662E6-2F01-4F45-9A93-6F53A7CC2B9C}" dt="2023-12-01T23:04:59.785" v="653" actId="47"/>
        <pc:sldMkLst>
          <pc:docMk/>
          <pc:sldMk cId="290852785" sldId="260"/>
        </pc:sldMkLst>
      </pc:sldChg>
      <pc:sldChg chg="addSp delSp modSp add mod">
        <pc:chgData name="Edwin Ho" userId="71921468-0662-49ce-b8a7-55b461abcab7" providerId="ADAL" clId="{F91662E6-2F01-4F45-9A93-6F53A7CC2B9C}" dt="2023-12-07T05:03:15.413" v="4067" actId="20577"/>
        <pc:sldMkLst>
          <pc:docMk/>
          <pc:sldMk cId="3261444256" sldId="261"/>
        </pc:sldMkLst>
        <pc:spChg chg="mod">
          <ac:chgData name="Edwin Ho" userId="71921468-0662-49ce-b8a7-55b461abcab7" providerId="ADAL" clId="{F91662E6-2F01-4F45-9A93-6F53A7CC2B9C}" dt="2023-12-01T22:58:07.785" v="252" actId="313"/>
          <ac:spMkLst>
            <pc:docMk/>
            <pc:sldMk cId="3261444256" sldId="261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5T12:43:48.705" v="1031" actId="478"/>
          <ac:spMkLst>
            <pc:docMk/>
            <pc:sldMk cId="3261444256" sldId="261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5T12:43:57.880" v="1060" actId="1036"/>
          <ac:spMkLst>
            <pc:docMk/>
            <pc:sldMk cId="3261444256" sldId="261"/>
            <ac:spMk id="7" creationId="{DA749623-45A5-9650-C216-CC9F4FFC104F}"/>
          </ac:spMkLst>
        </pc:spChg>
        <pc:spChg chg="add mod">
          <ac:chgData name="Edwin Ho" userId="71921468-0662-49ce-b8a7-55b461abcab7" providerId="ADAL" clId="{F91662E6-2F01-4F45-9A93-6F53A7CC2B9C}" dt="2023-12-05T12:44:57.533" v="1103" actId="1035"/>
          <ac:spMkLst>
            <pc:docMk/>
            <pc:sldMk cId="3261444256" sldId="261"/>
            <ac:spMk id="9" creationId="{92FD2F8B-1891-736B-5D7E-DDBE00D32AF7}"/>
          </ac:spMkLst>
        </pc:spChg>
        <pc:spChg chg="add mod">
          <ac:chgData name="Edwin Ho" userId="71921468-0662-49ce-b8a7-55b461abcab7" providerId="ADAL" clId="{F91662E6-2F01-4F45-9A93-6F53A7CC2B9C}" dt="2023-12-05T12:44:20.919" v="1064" actId="1582"/>
          <ac:spMkLst>
            <pc:docMk/>
            <pc:sldMk cId="3261444256" sldId="261"/>
            <ac:spMk id="10" creationId="{34D79489-306A-1DC8-C163-C1F50CF0D40E}"/>
          </ac:spMkLst>
        </pc:spChg>
        <pc:spChg chg="add mod">
          <ac:chgData name="Edwin Ho" userId="71921468-0662-49ce-b8a7-55b461abcab7" providerId="ADAL" clId="{F91662E6-2F01-4F45-9A93-6F53A7CC2B9C}" dt="2023-12-07T05:02:23.659" v="4051" actId="113"/>
          <ac:spMkLst>
            <pc:docMk/>
            <pc:sldMk cId="3261444256" sldId="261"/>
            <ac:spMk id="11" creationId="{BD8AA82D-C04F-8478-C6C1-4C8F1C1D1973}"/>
          </ac:spMkLst>
        </pc:spChg>
        <pc:graphicFrameChg chg="add mod modGraphic">
          <ac:chgData name="Edwin Ho" userId="71921468-0662-49ce-b8a7-55b461abcab7" providerId="ADAL" clId="{F91662E6-2F01-4F45-9A93-6F53A7CC2B9C}" dt="2023-12-07T05:03:15.413" v="4067" actId="20577"/>
          <ac:graphicFrameMkLst>
            <pc:docMk/>
            <pc:sldMk cId="3261444256" sldId="261"/>
            <ac:graphicFrameMk id="4" creationId="{F10DB066-4B8A-E2B0-C328-317A9D2D8D29}"/>
          </ac:graphicFrameMkLst>
        </pc:graphicFrameChg>
        <pc:cxnChg chg="add mod">
          <ac:chgData name="Edwin Ho" userId="71921468-0662-49ce-b8a7-55b461abcab7" providerId="ADAL" clId="{F91662E6-2F01-4F45-9A93-6F53A7CC2B9C}" dt="2023-12-05T12:43:57.880" v="1060" actId="1036"/>
          <ac:cxnSpMkLst>
            <pc:docMk/>
            <pc:sldMk cId="3261444256" sldId="261"/>
            <ac:cxnSpMk id="8" creationId="{850AAF15-1CEA-F7EF-38D1-E7DC287EE467}"/>
          </ac:cxnSpMkLst>
        </pc:cxnChg>
      </pc:sldChg>
      <pc:sldChg chg="addSp delSp modSp add mod">
        <pc:chgData name="Edwin Ho" userId="71921468-0662-49ce-b8a7-55b461abcab7" providerId="ADAL" clId="{F91662E6-2F01-4F45-9A93-6F53A7CC2B9C}" dt="2023-12-06T00:06:21.080" v="2737" actId="20577"/>
        <pc:sldMkLst>
          <pc:docMk/>
          <pc:sldMk cId="524531112" sldId="262"/>
        </pc:sldMkLst>
        <pc:spChg chg="mod">
          <ac:chgData name="Edwin Ho" userId="71921468-0662-49ce-b8a7-55b461abcab7" providerId="ADAL" clId="{F91662E6-2F01-4F45-9A93-6F53A7CC2B9C}" dt="2023-12-05T22:36:55.222" v="2007" actId="20577"/>
          <ac:spMkLst>
            <pc:docMk/>
            <pc:sldMk cId="524531112" sldId="262"/>
            <ac:spMk id="2" creationId="{293FA14C-E61F-42C4-91E1-77474C5F6BBF}"/>
          </ac:spMkLst>
        </pc:spChg>
        <pc:spChg chg="mod">
          <ac:chgData name="Edwin Ho" userId="71921468-0662-49ce-b8a7-55b461abcab7" providerId="ADAL" clId="{F91662E6-2F01-4F45-9A93-6F53A7CC2B9C}" dt="2023-12-06T00:06:21.080" v="2737" actId="20577"/>
          <ac:spMkLst>
            <pc:docMk/>
            <pc:sldMk cId="524531112" sldId="262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5T22:37:52.236" v="2068" actId="20577"/>
          <ac:spMkLst>
            <pc:docMk/>
            <pc:sldMk cId="524531112" sldId="262"/>
            <ac:spMk id="4" creationId="{51FDA0AB-7631-A8C4-175B-7E1A98DDB61A}"/>
          </ac:spMkLst>
        </pc:spChg>
        <pc:picChg chg="add del mod">
          <ac:chgData name="Edwin Ho" userId="71921468-0662-49ce-b8a7-55b461abcab7" providerId="ADAL" clId="{F91662E6-2F01-4F45-9A93-6F53A7CC2B9C}" dt="2023-12-05T22:47:35.187" v="2287" actId="478"/>
          <ac:picMkLst>
            <pc:docMk/>
            <pc:sldMk cId="524531112" sldId="262"/>
            <ac:picMk id="8" creationId="{802859C0-4C29-5468-3C1A-96B360F17B47}"/>
          </ac:picMkLst>
        </pc:picChg>
        <pc:picChg chg="add del mod">
          <ac:chgData name="Edwin Ho" userId="71921468-0662-49ce-b8a7-55b461abcab7" providerId="ADAL" clId="{F91662E6-2F01-4F45-9A93-6F53A7CC2B9C}" dt="2023-12-05T22:47:38.698" v="2290" actId="478"/>
          <ac:picMkLst>
            <pc:docMk/>
            <pc:sldMk cId="524531112" sldId="262"/>
            <ac:picMk id="10" creationId="{4236E650-A31C-C794-B9B8-E4F376CB50F7}"/>
          </ac:picMkLst>
        </pc:picChg>
        <pc:picChg chg="add del mod">
          <ac:chgData name="Edwin Ho" userId="71921468-0662-49ce-b8a7-55b461abcab7" providerId="ADAL" clId="{F91662E6-2F01-4F45-9A93-6F53A7CC2B9C}" dt="2023-12-05T22:47:37.210" v="2289" actId="478"/>
          <ac:picMkLst>
            <pc:docMk/>
            <pc:sldMk cId="524531112" sldId="262"/>
            <ac:picMk id="12" creationId="{8358B6FA-7B92-D22D-0026-9D9EDDE39276}"/>
          </ac:picMkLst>
        </pc:picChg>
        <pc:picChg chg="add del">
          <ac:chgData name="Edwin Ho" userId="71921468-0662-49ce-b8a7-55b461abcab7" providerId="ADAL" clId="{F91662E6-2F01-4F45-9A93-6F53A7CC2B9C}" dt="2023-12-05T22:47:36.107" v="2288" actId="478"/>
          <ac:picMkLst>
            <pc:docMk/>
            <pc:sldMk cId="524531112" sldId="262"/>
            <ac:picMk id="14" creationId="{5D5F2303-8C5A-B1B5-9115-5379BC66FAAC}"/>
          </ac:picMkLst>
        </pc:picChg>
        <pc:picChg chg="add mod">
          <ac:chgData name="Edwin Ho" userId="71921468-0662-49ce-b8a7-55b461abcab7" providerId="ADAL" clId="{F91662E6-2F01-4F45-9A93-6F53A7CC2B9C}" dt="2023-12-06T00:05:57.200" v="2714" actId="1035"/>
          <ac:picMkLst>
            <pc:docMk/>
            <pc:sldMk cId="524531112" sldId="262"/>
            <ac:picMk id="16" creationId="{8CE55747-FBC0-1F08-8F7F-EF556A0305E3}"/>
          </ac:picMkLst>
        </pc:picChg>
      </pc:sldChg>
      <pc:sldChg chg="addSp delSp modSp add mod">
        <pc:chgData name="Edwin Ho" userId="71921468-0662-49ce-b8a7-55b461abcab7" providerId="ADAL" clId="{F91662E6-2F01-4F45-9A93-6F53A7CC2B9C}" dt="2023-12-07T05:12:36.384" v="4123" actId="14100"/>
        <pc:sldMkLst>
          <pc:docMk/>
          <pc:sldMk cId="3730809564" sldId="263"/>
        </pc:sldMkLst>
        <pc:spChg chg="mod">
          <ac:chgData name="Edwin Ho" userId="71921468-0662-49ce-b8a7-55b461abcab7" providerId="ADAL" clId="{F91662E6-2F01-4F45-9A93-6F53A7CC2B9C}" dt="2023-12-06T23:57:41.203" v="3453" actId="20577"/>
          <ac:spMkLst>
            <pc:docMk/>
            <pc:sldMk cId="3730809564" sldId="263"/>
            <ac:spMk id="2" creationId="{293FA14C-E61F-42C4-91E1-77474C5F6BBF}"/>
          </ac:spMkLst>
        </pc:spChg>
        <pc:spChg chg="add del mod">
          <ac:chgData name="Edwin Ho" userId="71921468-0662-49ce-b8a7-55b461abcab7" providerId="ADAL" clId="{F91662E6-2F01-4F45-9A93-6F53A7CC2B9C}" dt="2023-12-05T23:42:28.733" v="2381"/>
          <ac:spMkLst>
            <pc:docMk/>
            <pc:sldMk cId="3730809564" sldId="263"/>
            <ac:spMk id="4" creationId="{32A7ED2B-32D4-A285-97F3-7BB28B98687F}"/>
          </ac:spMkLst>
        </pc:spChg>
        <pc:spChg chg="add mod">
          <ac:chgData name="Edwin Ho" userId="71921468-0662-49ce-b8a7-55b461abcab7" providerId="ADAL" clId="{F91662E6-2F01-4F45-9A93-6F53A7CC2B9C}" dt="2023-12-07T05:12:20.390" v="4120" actId="14100"/>
          <ac:spMkLst>
            <pc:docMk/>
            <pc:sldMk cId="3730809564" sldId="263"/>
            <ac:spMk id="4" creationId="{794ED455-E146-5201-E31A-4D48B6512EBF}"/>
          </ac:spMkLst>
        </pc:spChg>
        <pc:spChg chg="add mod">
          <ac:chgData name="Edwin Ho" userId="71921468-0662-49ce-b8a7-55b461abcab7" providerId="ADAL" clId="{F91662E6-2F01-4F45-9A93-6F53A7CC2B9C}" dt="2023-12-07T05:12:36.384" v="4123" actId="14100"/>
          <ac:spMkLst>
            <pc:docMk/>
            <pc:sldMk cId="3730809564" sldId="263"/>
            <ac:spMk id="8" creationId="{40807960-5F52-F8F4-3EF1-5AEB42257740}"/>
          </ac:spMkLst>
        </pc:spChg>
        <pc:spChg chg="add del mod">
          <ac:chgData name="Edwin Ho" userId="71921468-0662-49ce-b8a7-55b461abcab7" providerId="ADAL" clId="{F91662E6-2F01-4F45-9A93-6F53A7CC2B9C}" dt="2023-12-05T23:41:51.416" v="2377" actId="478"/>
          <ac:spMkLst>
            <pc:docMk/>
            <pc:sldMk cId="3730809564" sldId="263"/>
            <ac:spMk id="8" creationId="{B1AE0189-2CF2-FC19-F1AB-EEF1EF456643}"/>
          </ac:spMkLst>
        </pc:spChg>
        <pc:spChg chg="add mod">
          <ac:chgData name="Edwin Ho" userId="71921468-0662-49ce-b8a7-55b461abcab7" providerId="ADAL" clId="{F91662E6-2F01-4F45-9A93-6F53A7CC2B9C}" dt="2023-12-05T23:49:25.778" v="2434" actId="20577"/>
          <ac:spMkLst>
            <pc:docMk/>
            <pc:sldMk cId="3730809564" sldId="263"/>
            <ac:spMk id="9" creationId="{2979D57C-0F1A-6012-E833-011AB89E48E5}"/>
          </ac:spMkLst>
        </pc:spChg>
        <pc:spChg chg="add mod">
          <ac:chgData name="Edwin Ho" userId="71921468-0662-49ce-b8a7-55b461abcab7" providerId="ADAL" clId="{F91662E6-2F01-4F45-9A93-6F53A7CC2B9C}" dt="2023-12-05T23:50:13.233" v="2484" actId="403"/>
          <ac:spMkLst>
            <pc:docMk/>
            <pc:sldMk cId="3730809564" sldId="263"/>
            <ac:spMk id="10" creationId="{E3B07C12-6075-883B-B5BA-27B124479650}"/>
          </ac:spMkLst>
        </pc:spChg>
        <pc:spChg chg="add mod">
          <ac:chgData name="Edwin Ho" userId="71921468-0662-49ce-b8a7-55b461abcab7" providerId="ADAL" clId="{F91662E6-2F01-4F45-9A93-6F53A7CC2B9C}" dt="2023-12-05T23:50:17.933" v="2485" actId="403"/>
          <ac:spMkLst>
            <pc:docMk/>
            <pc:sldMk cId="3730809564" sldId="263"/>
            <ac:spMk id="11" creationId="{06B52B08-CF90-5BE1-FDE2-6679B64AF57F}"/>
          </ac:spMkLst>
        </pc:spChg>
        <pc:spChg chg="add mod">
          <ac:chgData name="Edwin Ho" userId="71921468-0662-49ce-b8a7-55b461abcab7" providerId="ADAL" clId="{F91662E6-2F01-4F45-9A93-6F53A7CC2B9C}" dt="2023-12-05T23:51:35.135" v="2524" actId="1076"/>
          <ac:spMkLst>
            <pc:docMk/>
            <pc:sldMk cId="3730809564" sldId="263"/>
            <ac:spMk id="12" creationId="{0FFBD849-40CE-9395-533A-0DA4366C39F2}"/>
          </ac:spMkLst>
        </pc:spChg>
        <pc:spChg chg="add mod">
          <ac:chgData name="Edwin Ho" userId="71921468-0662-49ce-b8a7-55b461abcab7" providerId="ADAL" clId="{F91662E6-2F01-4F45-9A93-6F53A7CC2B9C}" dt="2023-12-05T23:51:44.712" v="2526" actId="1076"/>
          <ac:spMkLst>
            <pc:docMk/>
            <pc:sldMk cId="3730809564" sldId="263"/>
            <ac:spMk id="13" creationId="{EE2AEDF0-6F2D-85BE-4795-FA38809872D3}"/>
          </ac:spMkLst>
        </pc:spChg>
        <pc:picChg chg="add mod modCrop">
          <ac:chgData name="Edwin Ho" userId="71921468-0662-49ce-b8a7-55b461abcab7" providerId="ADAL" clId="{F91662E6-2F01-4F45-9A93-6F53A7CC2B9C}" dt="2023-12-05T23:49:33.219" v="2435" actId="1076"/>
          <ac:picMkLst>
            <pc:docMk/>
            <pc:sldMk cId="3730809564" sldId="263"/>
            <ac:picMk id="7" creationId="{E73D4A4B-DCF1-4300-B118-7727AA0D17A3}"/>
          </ac:picMkLst>
        </pc:picChg>
      </pc:sldChg>
      <pc:sldChg chg="addSp delSp modSp add mod ord">
        <pc:chgData name="Edwin Ho" userId="71921468-0662-49ce-b8a7-55b461abcab7" providerId="ADAL" clId="{F91662E6-2F01-4F45-9A93-6F53A7CC2B9C}" dt="2023-12-06T00:17:55.462" v="2982" actId="1076"/>
        <pc:sldMkLst>
          <pc:docMk/>
          <pc:sldMk cId="1181860395" sldId="264"/>
        </pc:sldMkLst>
        <pc:spChg chg="del">
          <ac:chgData name="Edwin Ho" userId="71921468-0662-49ce-b8a7-55b461abcab7" providerId="ADAL" clId="{F91662E6-2F01-4F45-9A93-6F53A7CC2B9C}" dt="2023-12-05T12:35:21.482" v="815" actId="478"/>
          <ac:spMkLst>
            <pc:docMk/>
            <pc:sldMk cId="1181860395" sldId="264"/>
            <ac:spMk id="3" creationId="{392939D1-B602-4853-8C93-6E08F138F2A2}"/>
          </ac:spMkLst>
        </pc:spChg>
        <pc:spChg chg="add del mod">
          <ac:chgData name="Edwin Ho" userId="71921468-0662-49ce-b8a7-55b461abcab7" providerId="ADAL" clId="{F91662E6-2F01-4F45-9A93-6F53A7CC2B9C}" dt="2023-12-01T23:00:12.009" v="260" actId="478"/>
          <ac:spMkLst>
            <pc:docMk/>
            <pc:sldMk cId="1181860395" sldId="264"/>
            <ac:spMk id="7" creationId="{8241AA67-76CE-EAAA-4E5E-65EEC4BC3D32}"/>
          </ac:spMkLst>
        </pc:spChg>
        <pc:spChg chg="add mod">
          <ac:chgData name="Edwin Ho" userId="71921468-0662-49ce-b8a7-55b461abcab7" providerId="ADAL" clId="{F91662E6-2F01-4F45-9A93-6F53A7CC2B9C}" dt="2023-12-05T12:40:20.180" v="963" actId="1076"/>
          <ac:spMkLst>
            <pc:docMk/>
            <pc:sldMk cId="1181860395" sldId="264"/>
            <ac:spMk id="11" creationId="{19B2CB1C-B2F5-EEAC-4C87-AF6E7A06D163}"/>
          </ac:spMkLst>
        </pc:spChg>
        <pc:spChg chg="add mod">
          <ac:chgData name="Edwin Ho" userId="71921468-0662-49ce-b8a7-55b461abcab7" providerId="ADAL" clId="{F91662E6-2F01-4F45-9A93-6F53A7CC2B9C}" dt="2023-12-05T12:39:47.876" v="952" actId="1037"/>
          <ac:spMkLst>
            <pc:docMk/>
            <pc:sldMk cId="1181860395" sldId="264"/>
            <ac:spMk id="12" creationId="{F7102A15-1E09-301B-E564-72A0ECF8A00C}"/>
          </ac:spMkLst>
        </pc:spChg>
        <pc:spChg chg="add mod">
          <ac:chgData name="Edwin Ho" userId="71921468-0662-49ce-b8a7-55b461abcab7" providerId="ADAL" clId="{F91662E6-2F01-4F45-9A93-6F53A7CC2B9C}" dt="2023-12-05T12:39:42.516" v="943" actId="1037"/>
          <ac:spMkLst>
            <pc:docMk/>
            <pc:sldMk cId="1181860395" sldId="264"/>
            <ac:spMk id="13" creationId="{A13BB100-4E19-901B-39A8-9A70A95EFAD1}"/>
          </ac:spMkLst>
        </pc:spChg>
        <pc:spChg chg="add mod">
          <ac:chgData name="Edwin Ho" userId="71921468-0662-49ce-b8a7-55b461abcab7" providerId="ADAL" clId="{F91662E6-2F01-4F45-9A93-6F53A7CC2B9C}" dt="2023-12-06T00:17:55.462" v="2982" actId="1076"/>
          <ac:spMkLst>
            <pc:docMk/>
            <pc:sldMk cId="1181860395" sldId="264"/>
            <ac:spMk id="14" creationId="{4C431501-C700-C24C-A0D4-F612E519DF64}"/>
          </ac:spMkLst>
        </pc:spChg>
        <pc:spChg chg="add mod">
          <ac:chgData name="Edwin Ho" userId="71921468-0662-49ce-b8a7-55b461abcab7" providerId="ADAL" clId="{F91662E6-2F01-4F45-9A93-6F53A7CC2B9C}" dt="2023-12-05T12:40:13.775" v="962" actId="20577"/>
          <ac:spMkLst>
            <pc:docMk/>
            <pc:sldMk cId="1181860395" sldId="264"/>
            <ac:spMk id="15" creationId="{F200E189-AA94-BDCC-C4C2-A11872DCA401}"/>
          </ac:spMkLst>
        </pc:spChg>
        <pc:spChg chg="add mod">
          <ac:chgData name="Edwin Ho" userId="71921468-0662-49ce-b8a7-55b461abcab7" providerId="ADAL" clId="{F91662E6-2F01-4F45-9A93-6F53A7CC2B9C}" dt="2023-12-05T12:41:42.916" v="1022" actId="1076"/>
          <ac:spMkLst>
            <pc:docMk/>
            <pc:sldMk cId="1181860395" sldId="264"/>
            <ac:spMk id="16" creationId="{3BB60577-2A2D-9668-6A59-D5667F38FAA2}"/>
          </ac:spMkLst>
        </pc:spChg>
        <pc:graphicFrameChg chg="add del mod">
          <ac:chgData name="Edwin Ho" userId="71921468-0662-49ce-b8a7-55b461abcab7" providerId="ADAL" clId="{F91662E6-2F01-4F45-9A93-6F53A7CC2B9C}" dt="2023-12-01T23:00:12.009" v="260" actId="478"/>
          <ac:graphicFrameMkLst>
            <pc:docMk/>
            <pc:sldMk cId="1181860395" sldId="264"/>
            <ac:graphicFrameMk id="8" creationId="{DB554B3D-D4BA-8BB5-A0B2-DB314357743A}"/>
          </ac:graphicFrameMkLst>
        </pc:graphicFrameChg>
        <pc:picChg chg="add del mod">
          <ac:chgData name="Edwin Ho" userId="71921468-0662-49ce-b8a7-55b461abcab7" providerId="ADAL" clId="{F91662E6-2F01-4F45-9A93-6F53A7CC2B9C}" dt="2023-12-01T23:00:12.009" v="260" actId="478"/>
          <ac:picMkLst>
            <pc:docMk/>
            <pc:sldMk cId="1181860395" sldId="264"/>
            <ac:picMk id="4" creationId="{70D18A0F-2F03-9A29-397F-72BE95F9B99F}"/>
          </ac:picMkLst>
        </pc:picChg>
        <pc:picChg chg="add mod">
          <ac:chgData name="Edwin Ho" userId="71921468-0662-49ce-b8a7-55b461abcab7" providerId="ADAL" clId="{F91662E6-2F01-4F45-9A93-6F53A7CC2B9C}" dt="2023-12-05T12:39:42.516" v="943" actId="1037"/>
          <ac:picMkLst>
            <pc:docMk/>
            <pc:sldMk cId="1181860395" sldId="264"/>
            <ac:picMk id="9" creationId="{EF8DC5C2-417F-CC29-BD90-5C946168F663}"/>
          </ac:picMkLst>
        </pc:picChg>
        <pc:picChg chg="add mod">
          <ac:chgData name="Edwin Ho" userId="71921468-0662-49ce-b8a7-55b461abcab7" providerId="ADAL" clId="{F91662E6-2F01-4F45-9A93-6F53A7CC2B9C}" dt="2023-12-05T12:39:42.516" v="943" actId="1037"/>
          <ac:picMkLst>
            <pc:docMk/>
            <pc:sldMk cId="1181860395" sldId="264"/>
            <ac:picMk id="10" creationId="{7549237E-10A1-CA12-BB5A-320215B5BF9F}"/>
          </ac:picMkLst>
        </pc:picChg>
        <pc:picChg chg="add mod">
          <ac:chgData name="Edwin Ho" userId="71921468-0662-49ce-b8a7-55b461abcab7" providerId="ADAL" clId="{F91662E6-2F01-4F45-9A93-6F53A7CC2B9C}" dt="2023-12-05T12:40:04.418" v="956" actId="1076"/>
          <ac:picMkLst>
            <pc:docMk/>
            <pc:sldMk cId="1181860395" sldId="264"/>
            <ac:picMk id="2050" creationId="{D022A1F2-193F-5B6B-75B1-E1F2C6B627B6}"/>
          </ac:picMkLst>
        </pc:picChg>
      </pc:sldChg>
      <pc:sldChg chg="add ord">
        <pc:chgData name="Edwin Ho" userId="71921468-0662-49ce-b8a7-55b461abcab7" providerId="ADAL" clId="{F91662E6-2F01-4F45-9A93-6F53A7CC2B9C}" dt="2023-12-05T12:48:11.639" v="1189"/>
        <pc:sldMkLst>
          <pc:docMk/>
          <pc:sldMk cId="992009437" sldId="265"/>
        </pc:sldMkLst>
      </pc:sldChg>
      <pc:sldChg chg="addSp delSp modSp add mod">
        <pc:chgData name="Edwin Ho" userId="71921468-0662-49ce-b8a7-55b461abcab7" providerId="ADAL" clId="{F91662E6-2F01-4F45-9A93-6F53A7CC2B9C}" dt="2023-12-07T05:27:40.789" v="4277" actId="478"/>
        <pc:sldMkLst>
          <pc:docMk/>
          <pc:sldMk cId="1420766833" sldId="266"/>
        </pc:sldMkLst>
        <pc:spChg chg="mod">
          <ac:chgData name="Edwin Ho" userId="71921468-0662-49ce-b8a7-55b461abcab7" providerId="ADAL" clId="{F91662E6-2F01-4F45-9A93-6F53A7CC2B9C}" dt="2023-12-06T23:58:24.635" v="3542" actId="20577"/>
          <ac:spMkLst>
            <pc:docMk/>
            <pc:sldMk cId="1420766833" sldId="266"/>
            <ac:spMk id="2" creationId="{293FA14C-E61F-42C4-91E1-77474C5F6BBF}"/>
          </ac:spMkLst>
        </pc:spChg>
        <pc:spChg chg="add mod">
          <ac:chgData name="Edwin Ho" userId="71921468-0662-49ce-b8a7-55b461abcab7" providerId="ADAL" clId="{F91662E6-2F01-4F45-9A93-6F53A7CC2B9C}" dt="2023-12-01T23:24:14.250" v="725" actId="14100"/>
          <ac:spMkLst>
            <pc:docMk/>
            <pc:sldMk cId="1420766833" sldId="266"/>
            <ac:spMk id="4" creationId="{1DD1CD3D-F1FB-610F-363C-E3ACA20D227B}"/>
          </ac:spMkLst>
        </pc:spChg>
        <pc:spChg chg="add del mod">
          <ac:chgData name="Edwin Ho" userId="71921468-0662-49ce-b8a7-55b461abcab7" providerId="ADAL" clId="{F91662E6-2F01-4F45-9A93-6F53A7CC2B9C}" dt="2023-12-07T05:27:40.789" v="4277" actId="478"/>
          <ac:spMkLst>
            <pc:docMk/>
            <pc:sldMk cId="1420766833" sldId="266"/>
            <ac:spMk id="7" creationId="{77EED274-7B6D-A7F1-02AA-9D70BBC174D6}"/>
          </ac:spMkLst>
        </pc:spChg>
        <pc:picChg chg="add mod">
          <ac:chgData name="Edwin Ho" userId="71921468-0662-49ce-b8a7-55b461abcab7" providerId="ADAL" clId="{F91662E6-2F01-4F45-9A93-6F53A7CC2B9C}" dt="2023-12-05T12:52:23.222" v="1284" actId="1076"/>
          <ac:picMkLst>
            <pc:docMk/>
            <pc:sldMk cId="1420766833" sldId="266"/>
            <ac:picMk id="1026" creationId="{12FFF926-9D18-5070-E7DC-D5212CDACB47}"/>
          </ac:picMkLst>
        </pc:picChg>
      </pc:sldChg>
      <pc:sldChg chg="modSp add del mod modShow">
        <pc:chgData name="Edwin Ho" userId="71921468-0662-49ce-b8a7-55b461abcab7" providerId="ADAL" clId="{F91662E6-2F01-4F45-9A93-6F53A7CC2B9C}" dt="2023-12-07T05:18:05.715" v="4259" actId="47"/>
        <pc:sldMkLst>
          <pc:docMk/>
          <pc:sldMk cId="1731416451" sldId="267"/>
        </pc:sldMkLst>
        <pc:spChg chg="mod">
          <ac:chgData name="Edwin Ho" userId="71921468-0662-49ce-b8a7-55b461abcab7" providerId="ADAL" clId="{F91662E6-2F01-4F45-9A93-6F53A7CC2B9C}" dt="2023-12-01T23:01:41.398" v="431" actId="20577"/>
          <ac:spMkLst>
            <pc:docMk/>
            <pc:sldMk cId="1731416451" sldId="267"/>
            <ac:spMk id="2" creationId="{293FA14C-E61F-42C4-91E1-77474C5F6BBF}"/>
          </ac:spMkLst>
        </pc:spChg>
      </pc:sldChg>
      <pc:sldChg chg="modSp add del mod modShow">
        <pc:chgData name="Edwin Ho" userId="71921468-0662-49ce-b8a7-55b461abcab7" providerId="ADAL" clId="{F91662E6-2F01-4F45-9A93-6F53A7CC2B9C}" dt="2023-12-07T05:18:01.232" v="4255" actId="47"/>
        <pc:sldMkLst>
          <pc:docMk/>
          <pc:sldMk cId="2220621195" sldId="268"/>
        </pc:sldMkLst>
        <pc:spChg chg="mod">
          <ac:chgData name="Edwin Ho" userId="71921468-0662-49ce-b8a7-55b461abcab7" providerId="ADAL" clId="{F91662E6-2F01-4F45-9A93-6F53A7CC2B9C}" dt="2023-12-01T23:01:18.702" v="391" actId="20577"/>
          <ac:spMkLst>
            <pc:docMk/>
            <pc:sldMk cId="2220621195" sldId="268"/>
            <ac:spMk id="2" creationId="{293FA14C-E61F-42C4-91E1-77474C5F6BBF}"/>
          </ac:spMkLst>
        </pc:spChg>
      </pc:sldChg>
      <pc:sldChg chg="addSp modSp add del mod modAnim modShow">
        <pc:chgData name="Edwin Ho" userId="71921468-0662-49ce-b8a7-55b461abcab7" providerId="ADAL" clId="{F91662E6-2F01-4F45-9A93-6F53A7CC2B9C}" dt="2023-12-07T05:18:08.109" v="4260" actId="47"/>
        <pc:sldMkLst>
          <pc:docMk/>
          <pc:sldMk cId="4263422074" sldId="269"/>
        </pc:sldMkLst>
        <pc:spChg chg="mod">
          <ac:chgData name="Edwin Ho" userId="71921468-0662-49ce-b8a7-55b461abcab7" providerId="ADAL" clId="{F91662E6-2F01-4F45-9A93-6F53A7CC2B9C}" dt="2023-12-01T23:01:55.855" v="461" actId="20577"/>
          <ac:spMkLst>
            <pc:docMk/>
            <pc:sldMk cId="4263422074" sldId="269"/>
            <ac:spMk id="2" creationId="{293FA14C-E61F-42C4-91E1-77474C5F6BBF}"/>
          </ac:spMkLst>
        </pc:spChg>
        <pc:picChg chg="add mod">
          <ac:chgData name="Edwin Ho" userId="71921468-0662-49ce-b8a7-55b461abcab7" providerId="ADAL" clId="{F91662E6-2F01-4F45-9A93-6F53A7CC2B9C}" dt="2023-12-01T23:07:07.020" v="656" actId="1076"/>
          <ac:picMkLst>
            <pc:docMk/>
            <pc:sldMk cId="4263422074" sldId="269"/>
            <ac:picMk id="4" creationId="{9B18C517-E7CC-EE41-F80B-0BA5203B97C4}"/>
          </ac:picMkLst>
        </pc:picChg>
        <pc:picChg chg="add mod">
          <ac:chgData name="Edwin Ho" userId="71921468-0662-49ce-b8a7-55b461abcab7" providerId="ADAL" clId="{F91662E6-2F01-4F45-9A93-6F53A7CC2B9C}" dt="2023-12-01T23:07:07.020" v="656" actId="1076"/>
          <ac:picMkLst>
            <pc:docMk/>
            <pc:sldMk cId="4263422074" sldId="269"/>
            <ac:picMk id="7" creationId="{06CEDE3A-0D20-8452-F453-9A6441E79CB2}"/>
          </ac:picMkLst>
        </pc:picChg>
        <pc:picChg chg="add mod">
          <ac:chgData name="Edwin Ho" userId="71921468-0662-49ce-b8a7-55b461abcab7" providerId="ADAL" clId="{F91662E6-2F01-4F45-9A93-6F53A7CC2B9C}" dt="2023-12-01T23:07:07.020" v="656" actId="1076"/>
          <ac:picMkLst>
            <pc:docMk/>
            <pc:sldMk cId="4263422074" sldId="269"/>
            <ac:picMk id="8" creationId="{499EB11C-74DF-BB78-29F1-A729E2CA5C5F}"/>
          </ac:picMkLst>
        </pc:picChg>
        <pc:picChg chg="add mod">
          <ac:chgData name="Edwin Ho" userId="71921468-0662-49ce-b8a7-55b461abcab7" providerId="ADAL" clId="{F91662E6-2F01-4F45-9A93-6F53A7CC2B9C}" dt="2023-12-01T23:07:07.020" v="656" actId="1076"/>
          <ac:picMkLst>
            <pc:docMk/>
            <pc:sldMk cId="4263422074" sldId="269"/>
            <ac:picMk id="9" creationId="{8F76FCB3-5842-B1E5-5AF0-332B9AB387A1}"/>
          </ac:picMkLst>
        </pc:picChg>
        <pc:picChg chg="add mod ord">
          <ac:chgData name="Edwin Ho" userId="71921468-0662-49ce-b8a7-55b461abcab7" providerId="ADAL" clId="{F91662E6-2F01-4F45-9A93-6F53A7CC2B9C}" dt="2023-12-06T00:10:14.974" v="2884" actId="167"/>
          <ac:picMkLst>
            <pc:docMk/>
            <pc:sldMk cId="4263422074" sldId="269"/>
            <ac:picMk id="10" creationId="{9D211C8F-DC50-4F83-6BF9-BA40895EB31F}"/>
          </ac:picMkLst>
        </pc:picChg>
        <pc:picChg chg="add mod">
          <ac:chgData name="Edwin Ho" userId="71921468-0662-49ce-b8a7-55b461abcab7" providerId="ADAL" clId="{F91662E6-2F01-4F45-9A93-6F53A7CC2B9C}" dt="2023-12-01T23:07:19.395" v="659" actId="1076"/>
          <ac:picMkLst>
            <pc:docMk/>
            <pc:sldMk cId="4263422074" sldId="269"/>
            <ac:picMk id="11" creationId="{262C5465-F8D9-5BCA-3784-B2666E332224}"/>
          </ac:picMkLst>
        </pc:picChg>
      </pc:sldChg>
      <pc:sldChg chg="addSp modSp add mod modAnim">
        <pc:chgData name="Edwin Ho" userId="71921468-0662-49ce-b8a7-55b461abcab7" providerId="ADAL" clId="{F91662E6-2F01-4F45-9A93-6F53A7CC2B9C}" dt="2023-12-07T04:36:52.808" v="3976" actId="20577"/>
        <pc:sldMkLst>
          <pc:docMk/>
          <pc:sldMk cId="2586285049" sldId="270"/>
        </pc:sldMkLst>
        <pc:spChg chg="mod">
          <ac:chgData name="Edwin Ho" userId="71921468-0662-49ce-b8a7-55b461abcab7" providerId="ADAL" clId="{F91662E6-2F01-4F45-9A93-6F53A7CC2B9C}" dt="2023-12-05T12:53:12.887" v="1382" actId="20577"/>
          <ac:spMkLst>
            <pc:docMk/>
            <pc:sldMk cId="2586285049" sldId="270"/>
            <ac:spMk id="2" creationId="{293FA14C-E61F-42C4-91E1-77474C5F6BBF}"/>
          </ac:spMkLst>
        </pc:spChg>
        <pc:spChg chg="mod">
          <ac:chgData name="Edwin Ho" userId="71921468-0662-49ce-b8a7-55b461abcab7" providerId="ADAL" clId="{F91662E6-2F01-4F45-9A93-6F53A7CC2B9C}" dt="2023-12-07T04:36:52.808" v="3976" actId="20577"/>
          <ac:spMkLst>
            <pc:docMk/>
            <pc:sldMk cId="2586285049" sldId="270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5T13:12:01.626" v="1731" actId="1038"/>
          <ac:spMkLst>
            <pc:docMk/>
            <pc:sldMk cId="2586285049" sldId="270"/>
            <ac:spMk id="9" creationId="{5EC2B570-811A-C425-2BE3-6335963CA6C4}"/>
          </ac:spMkLst>
        </pc:spChg>
        <pc:spChg chg="add mod">
          <ac:chgData name="Edwin Ho" userId="71921468-0662-49ce-b8a7-55b461abcab7" providerId="ADAL" clId="{F91662E6-2F01-4F45-9A93-6F53A7CC2B9C}" dt="2023-12-06T00:11:26.053" v="2897" actId="1076"/>
          <ac:spMkLst>
            <pc:docMk/>
            <pc:sldMk cId="2586285049" sldId="270"/>
            <ac:spMk id="10" creationId="{1B153E90-9B00-A933-A7D2-07DD7B95366E}"/>
          </ac:spMkLst>
        </pc:spChg>
        <pc:spChg chg="add mod">
          <ac:chgData name="Edwin Ho" userId="71921468-0662-49ce-b8a7-55b461abcab7" providerId="ADAL" clId="{F91662E6-2F01-4F45-9A93-6F53A7CC2B9C}" dt="2023-12-06T00:11:36.017" v="2901" actId="20577"/>
          <ac:spMkLst>
            <pc:docMk/>
            <pc:sldMk cId="2586285049" sldId="270"/>
            <ac:spMk id="11" creationId="{562BAFA1-E879-43D5-18EC-201F757EB4B9}"/>
          </ac:spMkLst>
        </pc:spChg>
        <pc:picChg chg="add mod">
          <ac:chgData name="Edwin Ho" userId="71921468-0662-49ce-b8a7-55b461abcab7" providerId="ADAL" clId="{F91662E6-2F01-4F45-9A93-6F53A7CC2B9C}" dt="2023-12-05T13:12:01.626" v="1731" actId="1038"/>
          <ac:picMkLst>
            <pc:docMk/>
            <pc:sldMk cId="2586285049" sldId="270"/>
            <ac:picMk id="4" creationId="{410DC584-5A89-5706-F483-FC694A782613}"/>
          </ac:picMkLst>
        </pc:picChg>
        <pc:picChg chg="add mod modCrop">
          <ac:chgData name="Edwin Ho" userId="71921468-0662-49ce-b8a7-55b461abcab7" providerId="ADAL" clId="{F91662E6-2F01-4F45-9A93-6F53A7CC2B9C}" dt="2023-12-05T13:12:01.626" v="1731" actId="1038"/>
          <ac:picMkLst>
            <pc:docMk/>
            <pc:sldMk cId="2586285049" sldId="270"/>
            <ac:picMk id="7" creationId="{6BEB8492-DDB5-A429-9D0A-79DF1D51BA15}"/>
          </ac:picMkLst>
        </pc:picChg>
        <pc:picChg chg="add mod">
          <ac:chgData name="Edwin Ho" userId="71921468-0662-49ce-b8a7-55b461abcab7" providerId="ADAL" clId="{F91662E6-2F01-4F45-9A93-6F53A7CC2B9C}" dt="2023-12-05T13:12:01.626" v="1731" actId="1038"/>
          <ac:picMkLst>
            <pc:docMk/>
            <pc:sldMk cId="2586285049" sldId="270"/>
            <ac:picMk id="8" creationId="{20636D9D-EF63-912A-F7F8-58923C3414C8}"/>
          </ac:picMkLst>
        </pc:picChg>
      </pc:sldChg>
      <pc:sldChg chg="modSp add mod">
        <pc:chgData name="Edwin Ho" userId="71921468-0662-49ce-b8a7-55b461abcab7" providerId="ADAL" clId="{F91662E6-2F01-4F45-9A93-6F53A7CC2B9C}" dt="2023-12-06T00:14:17.597" v="2980" actId="115"/>
        <pc:sldMkLst>
          <pc:docMk/>
          <pc:sldMk cId="1308123354" sldId="271"/>
        </pc:sldMkLst>
        <pc:spChg chg="mod">
          <ac:chgData name="Edwin Ho" userId="71921468-0662-49ce-b8a7-55b461abcab7" providerId="ADAL" clId="{F91662E6-2F01-4F45-9A93-6F53A7CC2B9C}" dt="2023-12-01T23:03:25.756" v="469" actId="20577"/>
          <ac:spMkLst>
            <pc:docMk/>
            <pc:sldMk cId="1308123354" sldId="271"/>
            <ac:spMk id="2" creationId="{293FA14C-E61F-42C4-91E1-77474C5F6BBF}"/>
          </ac:spMkLst>
        </pc:spChg>
        <pc:spChg chg="mod">
          <ac:chgData name="Edwin Ho" userId="71921468-0662-49ce-b8a7-55b461abcab7" providerId="ADAL" clId="{F91662E6-2F01-4F45-9A93-6F53A7CC2B9C}" dt="2023-12-06T00:14:17.597" v="2980" actId="115"/>
          <ac:spMkLst>
            <pc:docMk/>
            <pc:sldMk cId="1308123354" sldId="271"/>
            <ac:spMk id="3" creationId="{392939D1-B602-4853-8C93-6E08F138F2A2}"/>
          </ac:spMkLst>
        </pc:spChg>
      </pc:sldChg>
      <pc:sldChg chg="addSp modSp add del mod modAnim modShow">
        <pc:chgData name="Edwin Ho" userId="71921468-0662-49ce-b8a7-55b461abcab7" providerId="ADAL" clId="{F91662E6-2F01-4F45-9A93-6F53A7CC2B9C}" dt="2023-12-07T05:18:09.944" v="4261" actId="47"/>
        <pc:sldMkLst>
          <pc:docMk/>
          <pc:sldMk cId="479018916" sldId="272"/>
        </pc:sldMkLst>
        <pc:picChg chg="add mod">
          <ac:chgData name="Edwin Ho" userId="71921468-0662-49ce-b8a7-55b461abcab7" providerId="ADAL" clId="{F91662E6-2F01-4F45-9A93-6F53A7CC2B9C}" dt="2023-12-01T23:07:41.619" v="661" actId="1076"/>
          <ac:picMkLst>
            <pc:docMk/>
            <pc:sldMk cId="479018916" sldId="272"/>
            <ac:picMk id="4" creationId="{8443B2F1-D965-45A5-2662-EC901728EFE1}"/>
          </ac:picMkLst>
        </pc:picChg>
        <pc:picChg chg="add mod">
          <ac:chgData name="Edwin Ho" userId="71921468-0662-49ce-b8a7-55b461abcab7" providerId="ADAL" clId="{F91662E6-2F01-4F45-9A93-6F53A7CC2B9C}" dt="2023-12-01T23:07:54.042" v="663" actId="1076"/>
          <ac:picMkLst>
            <pc:docMk/>
            <pc:sldMk cId="479018916" sldId="272"/>
            <ac:picMk id="7" creationId="{ABDB462D-B75C-9C67-2C7A-79F3C697363C}"/>
          </ac:picMkLst>
        </pc:picChg>
      </pc:sldChg>
      <pc:sldChg chg="addSp modSp add del mod modAnim modShow">
        <pc:chgData name="Edwin Ho" userId="71921468-0662-49ce-b8a7-55b461abcab7" providerId="ADAL" clId="{F91662E6-2F01-4F45-9A93-6F53A7CC2B9C}" dt="2023-12-07T05:18:10.905" v="4262" actId="47"/>
        <pc:sldMkLst>
          <pc:docMk/>
          <pc:sldMk cId="3409108915" sldId="273"/>
        </pc:sldMkLst>
        <pc:picChg chg="add mod">
          <ac:chgData name="Edwin Ho" userId="71921468-0662-49ce-b8a7-55b461abcab7" providerId="ADAL" clId="{F91662E6-2F01-4F45-9A93-6F53A7CC2B9C}" dt="2023-12-01T23:09:53.848" v="667" actId="1076"/>
          <ac:picMkLst>
            <pc:docMk/>
            <pc:sldMk cId="3409108915" sldId="273"/>
            <ac:picMk id="4" creationId="{7012F5D1-F763-52D2-DF33-0F5B8712F622}"/>
          </ac:picMkLst>
        </pc:picChg>
        <pc:picChg chg="add mod">
          <ac:chgData name="Edwin Ho" userId="71921468-0662-49ce-b8a7-55b461abcab7" providerId="ADAL" clId="{F91662E6-2F01-4F45-9A93-6F53A7CC2B9C}" dt="2023-12-01T23:10:00.872" v="669" actId="1076"/>
          <ac:picMkLst>
            <pc:docMk/>
            <pc:sldMk cId="3409108915" sldId="273"/>
            <ac:picMk id="7" creationId="{23C7E293-AD30-A8F7-B9EB-C476BE47D37D}"/>
          </ac:picMkLst>
        </pc:picChg>
      </pc:sldChg>
      <pc:sldChg chg="addSp modSp add del mod modAnim modShow">
        <pc:chgData name="Edwin Ho" userId="71921468-0662-49ce-b8a7-55b461abcab7" providerId="ADAL" clId="{F91662E6-2F01-4F45-9A93-6F53A7CC2B9C}" dt="2023-12-07T05:18:11.598" v="4263" actId="47"/>
        <pc:sldMkLst>
          <pc:docMk/>
          <pc:sldMk cId="3443617019" sldId="274"/>
        </pc:sldMkLst>
        <pc:picChg chg="add mod">
          <ac:chgData name="Edwin Ho" userId="71921468-0662-49ce-b8a7-55b461abcab7" providerId="ADAL" clId="{F91662E6-2F01-4F45-9A93-6F53A7CC2B9C}" dt="2023-12-01T23:10:10.873" v="671" actId="1076"/>
          <ac:picMkLst>
            <pc:docMk/>
            <pc:sldMk cId="3443617019" sldId="274"/>
            <ac:picMk id="4" creationId="{9F635572-A63C-3611-0ED0-03EE67306313}"/>
          </ac:picMkLst>
        </pc:picChg>
        <pc:picChg chg="add mod">
          <ac:chgData name="Edwin Ho" userId="71921468-0662-49ce-b8a7-55b461abcab7" providerId="ADAL" clId="{F91662E6-2F01-4F45-9A93-6F53A7CC2B9C}" dt="2023-12-01T23:10:10.873" v="671" actId="1076"/>
          <ac:picMkLst>
            <pc:docMk/>
            <pc:sldMk cId="3443617019" sldId="274"/>
            <ac:picMk id="7" creationId="{7DDF83BF-6827-6E94-CAA4-575C7825DFCC}"/>
          </ac:picMkLst>
        </pc:picChg>
      </pc:sldChg>
      <pc:sldChg chg="add del mod modShow">
        <pc:chgData name="Edwin Ho" userId="71921468-0662-49ce-b8a7-55b461abcab7" providerId="ADAL" clId="{F91662E6-2F01-4F45-9A93-6F53A7CC2B9C}" dt="2023-12-07T05:18:02.877" v="4256" actId="47"/>
        <pc:sldMkLst>
          <pc:docMk/>
          <pc:sldMk cId="2754324516" sldId="275"/>
        </pc:sldMkLst>
      </pc:sldChg>
      <pc:sldChg chg="add del mod modShow">
        <pc:chgData name="Edwin Ho" userId="71921468-0662-49ce-b8a7-55b461abcab7" providerId="ADAL" clId="{F91662E6-2F01-4F45-9A93-6F53A7CC2B9C}" dt="2023-12-07T05:18:04.079" v="4257" actId="47"/>
        <pc:sldMkLst>
          <pc:docMk/>
          <pc:sldMk cId="4178281779" sldId="276"/>
        </pc:sldMkLst>
      </pc:sldChg>
      <pc:sldChg chg="add del mod modShow">
        <pc:chgData name="Edwin Ho" userId="71921468-0662-49ce-b8a7-55b461abcab7" providerId="ADAL" clId="{F91662E6-2F01-4F45-9A93-6F53A7CC2B9C}" dt="2023-12-07T05:18:04.904" v="4258" actId="47"/>
        <pc:sldMkLst>
          <pc:docMk/>
          <pc:sldMk cId="2817053271" sldId="277"/>
        </pc:sldMkLst>
      </pc:sldChg>
      <pc:sldChg chg="add del">
        <pc:chgData name="Edwin Ho" userId="71921468-0662-49ce-b8a7-55b461abcab7" providerId="ADAL" clId="{F91662E6-2F01-4F45-9A93-6F53A7CC2B9C}" dt="2023-12-07T05:17:34.136" v="4251" actId="47"/>
        <pc:sldMkLst>
          <pc:docMk/>
          <pc:sldMk cId="3457001760" sldId="278"/>
        </pc:sldMkLst>
      </pc:sldChg>
      <pc:sldChg chg="addSp delSp modSp add mod">
        <pc:chgData name="Edwin Ho" userId="71921468-0662-49ce-b8a7-55b461abcab7" providerId="ADAL" clId="{F91662E6-2F01-4F45-9A93-6F53A7CC2B9C}" dt="2023-12-07T05:28:26.515" v="4395" actId="20577"/>
        <pc:sldMkLst>
          <pc:docMk/>
          <pc:sldMk cId="3092862958" sldId="279"/>
        </pc:sldMkLst>
        <pc:spChg chg="mod">
          <ac:chgData name="Edwin Ho" userId="71921468-0662-49ce-b8a7-55b461abcab7" providerId="ADAL" clId="{F91662E6-2F01-4F45-9A93-6F53A7CC2B9C}" dt="2023-12-06T23:58:30.825" v="3561" actId="20577"/>
          <ac:spMkLst>
            <pc:docMk/>
            <pc:sldMk cId="3092862958" sldId="279"/>
            <ac:spMk id="2" creationId="{293FA14C-E61F-42C4-91E1-77474C5F6BBF}"/>
          </ac:spMkLst>
        </pc:spChg>
        <pc:spChg chg="mod">
          <ac:chgData name="Edwin Ho" userId="71921468-0662-49ce-b8a7-55b461abcab7" providerId="ADAL" clId="{F91662E6-2F01-4F45-9A93-6F53A7CC2B9C}" dt="2023-12-01T23:25:33.024" v="769" actId="1076"/>
          <ac:spMkLst>
            <pc:docMk/>
            <pc:sldMk cId="3092862958" sldId="279"/>
            <ac:spMk id="4" creationId="{1DD1CD3D-F1FB-610F-363C-E3ACA20D227B}"/>
          </ac:spMkLst>
        </pc:spChg>
        <pc:spChg chg="add del mod">
          <ac:chgData name="Edwin Ho" userId="71921468-0662-49ce-b8a7-55b461abcab7" providerId="ADAL" clId="{F91662E6-2F01-4F45-9A93-6F53A7CC2B9C}" dt="2023-12-07T05:27:43.534" v="4278" actId="478"/>
          <ac:spMkLst>
            <pc:docMk/>
            <pc:sldMk cId="3092862958" sldId="279"/>
            <ac:spMk id="8" creationId="{69D34272-3119-3F67-E54D-E985B067CFA2}"/>
          </ac:spMkLst>
        </pc:spChg>
        <pc:spChg chg="add mod">
          <ac:chgData name="Edwin Ho" userId="71921468-0662-49ce-b8a7-55b461abcab7" providerId="ADAL" clId="{F91662E6-2F01-4F45-9A93-6F53A7CC2B9C}" dt="2023-12-07T05:27:56.765" v="4371" actId="1038"/>
          <ac:spMkLst>
            <pc:docMk/>
            <pc:sldMk cId="3092862958" sldId="279"/>
            <ac:spMk id="9" creationId="{80046A5F-A14E-A112-E904-CA88C4CC76BC}"/>
          </ac:spMkLst>
        </pc:spChg>
        <pc:spChg chg="add mod">
          <ac:chgData name="Edwin Ho" userId="71921468-0662-49ce-b8a7-55b461abcab7" providerId="ADAL" clId="{F91662E6-2F01-4F45-9A93-6F53A7CC2B9C}" dt="2023-12-07T05:28:15.379" v="4390" actId="1076"/>
          <ac:spMkLst>
            <pc:docMk/>
            <pc:sldMk cId="3092862958" sldId="279"/>
            <ac:spMk id="10" creationId="{634BCB4D-ED84-8C82-557E-C637177DB5AC}"/>
          </ac:spMkLst>
        </pc:spChg>
        <pc:spChg chg="add mod">
          <ac:chgData name="Edwin Ho" userId="71921468-0662-49ce-b8a7-55b461abcab7" providerId="ADAL" clId="{F91662E6-2F01-4F45-9A93-6F53A7CC2B9C}" dt="2023-12-07T05:28:26.515" v="4395" actId="20577"/>
          <ac:spMkLst>
            <pc:docMk/>
            <pc:sldMk cId="3092862958" sldId="279"/>
            <ac:spMk id="11" creationId="{A9E88EFF-44B4-8A5D-45D5-0F03890B00F0}"/>
          </ac:spMkLst>
        </pc:spChg>
        <pc:picChg chg="ord">
          <ac:chgData name="Edwin Ho" userId="71921468-0662-49ce-b8a7-55b461abcab7" providerId="ADAL" clId="{F91662E6-2F01-4F45-9A93-6F53A7CC2B9C}" dt="2023-12-06T00:05:08.309" v="2687" actId="166"/>
          <ac:picMkLst>
            <pc:docMk/>
            <pc:sldMk cId="3092862958" sldId="279"/>
            <ac:picMk id="6" creationId="{D7218DD4-4B5F-6923-CA49-2DB60E2CB11F}"/>
          </ac:picMkLst>
        </pc:picChg>
        <pc:picChg chg="add mod">
          <ac:chgData name="Edwin Ho" userId="71921468-0662-49ce-b8a7-55b461abcab7" providerId="ADAL" clId="{F91662E6-2F01-4F45-9A93-6F53A7CC2B9C}" dt="2023-12-07T05:27:56.765" v="4371" actId="1038"/>
          <ac:picMkLst>
            <pc:docMk/>
            <pc:sldMk cId="3092862958" sldId="279"/>
            <ac:picMk id="7" creationId="{18900731-1509-AF0D-9BC0-F89EFE4C62FB}"/>
          </ac:picMkLst>
        </pc:picChg>
        <pc:picChg chg="mod">
          <ac:chgData name="Edwin Ho" userId="71921468-0662-49ce-b8a7-55b461abcab7" providerId="ADAL" clId="{F91662E6-2F01-4F45-9A93-6F53A7CC2B9C}" dt="2023-12-07T05:28:01.776" v="4372" actId="1076"/>
          <ac:picMkLst>
            <pc:docMk/>
            <pc:sldMk cId="3092862958" sldId="279"/>
            <ac:picMk id="1026" creationId="{12FFF926-9D18-5070-E7DC-D5212CDACB47}"/>
          </ac:picMkLst>
        </pc:picChg>
      </pc:sldChg>
      <pc:sldChg chg="addSp modSp add del mod modShow">
        <pc:chgData name="Edwin Ho" userId="71921468-0662-49ce-b8a7-55b461abcab7" providerId="ADAL" clId="{F91662E6-2F01-4F45-9A93-6F53A7CC2B9C}" dt="2023-12-07T05:16:28.879" v="4238" actId="47"/>
        <pc:sldMkLst>
          <pc:docMk/>
          <pc:sldMk cId="799922927" sldId="280"/>
        </pc:sldMkLst>
        <pc:spChg chg="add mod">
          <ac:chgData name="Edwin Ho" userId="71921468-0662-49ce-b8a7-55b461abcab7" providerId="ADAL" clId="{F91662E6-2F01-4F45-9A93-6F53A7CC2B9C}" dt="2023-12-05T12:52:02.104" v="1281"/>
          <ac:spMkLst>
            <pc:docMk/>
            <pc:sldMk cId="799922927" sldId="280"/>
            <ac:spMk id="8" creationId="{BB1EE029-1CC0-46CC-3DC9-930578497681}"/>
          </ac:spMkLst>
        </pc:spChg>
        <pc:picChg chg="add mod">
          <ac:chgData name="Edwin Ho" userId="71921468-0662-49ce-b8a7-55b461abcab7" providerId="ADAL" clId="{F91662E6-2F01-4F45-9A93-6F53A7CC2B9C}" dt="2023-12-01T23:29:16.406" v="788" actId="1076"/>
          <ac:picMkLst>
            <pc:docMk/>
            <pc:sldMk cId="799922927" sldId="280"/>
            <ac:picMk id="7" creationId="{4C9713D6-0F53-F543-9736-56C8E7F8B1EE}"/>
          </ac:picMkLst>
        </pc:picChg>
      </pc:sldChg>
      <pc:sldChg chg="addSp modSp add del mod modShow">
        <pc:chgData name="Edwin Ho" userId="71921468-0662-49ce-b8a7-55b461abcab7" providerId="ADAL" clId="{F91662E6-2F01-4F45-9A93-6F53A7CC2B9C}" dt="2023-12-07T05:16:29.461" v="4239" actId="47"/>
        <pc:sldMkLst>
          <pc:docMk/>
          <pc:sldMk cId="1691770045" sldId="281"/>
        </pc:sldMkLst>
        <pc:spChg chg="add mod">
          <ac:chgData name="Edwin Ho" userId="71921468-0662-49ce-b8a7-55b461abcab7" providerId="ADAL" clId="{F91662E6-2F01-4F45-9A93-6F53A7CC2B9C}" dt="2023-12-05T12:52:04.174" v="1282"/>
          <ac:spMkLst>
            <pc:docMk/>
            <pc:sldMk cId="1691770045" sldId="281"/>
            <ac:spMk id="8" creationId="{9DF514C9-1031-B814-F795-1086BFFB19B7}"/>
          </ac:spMkLst>
        </pc:spChg>
        <pc:picChg chg="add mod">
          <ac:chgData name="Edwin Ho" userId="71921468-0662-49ce-b8a7-55b461abcab7" providerId="ADAL" clId="{F91662E6-2F01-4F45-9A93-6F53A7CC2B9C}" dt="2023-12-01T23:29:07.598" v="785" actId="1076"/>
          <ac:picMkLst>
            <pc:docMk/>
            <pc:sldMk cId="1691770045" sldId="281"/>
            <ac:picMk id="7" creationId="{6C50DBC0-7854-C408-7A87-26C0F01A8098}"/>
          </ac:picMkLst>
        </pc:picChg>
      </pc:sldChg>
      <pc:sldChg chg="addSp delSp modSp add mod ord">
        <pc:chgData name="Edwin Ho" userId="71921468-0662-49ce-b8a7-55b461abcab7" providerId="ADAL" clId="{F91662E6-2F01-4F45-9A93-6F53A7CC2B9C}" dt="2023-12-07T05:11:36.813" v="4117" actId="14100"/>
        <pc:sldMkLst>
          <pc:docMk/>
          <pc:sldMk cId="2760367129" sldId="282"/>
        </pc:sldMkLst>
        <pc:spChg chg="mod">
          <ac:chgData name="Edwin Ho" userId="71921468-0662-49ce-b8a7-55b461abcab7" providerId="ADAL" clId="{F91662E6-2F01-4F45-9A93-6F53A7CC2B9C}" dt="2023-12-06T23:57:33.795" v="3433" actId="20577"/>
          <ac:spMkLst>
            <pc:docMk/>
            <pc:sldMk cId="2760367129" sldId="282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5T12:51:27.480" v="1261" actId="478"/>
          <ac:spMkLst>
            <pc:docMk/>
            <pc:sldMk cId="2760367129" sldId="282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7T05:10:55.892" v="4110" actId="14100"/>
          <ac:spMkLst>
            <pc:docMk/>
            <pc:sldMk cId="2760367129" sldId="282"/>
            <ac:spMk id="3" creationId="{5A9F7AA8-BFDF-6659-8246-7FB35311299E}"/>
          </ac:spMkLst>
        </pc:spChg>
        <pc:spChg chg="add mod">
          <ac:chgData name="Edwin Ho" userId="71921468-0662-49ce-b8a7-55b461abcab7" providerId="ADAL" clId="{F91662E6-2F01-4F45-9A93-6F53A7CC2B9C}" dt="2023-12-07T05:11:25.143" v="4114" actId="14100"/>
          <ac:spMkLst>
            <pc:docMk/>
            <pc:sldMk cId="2760367129" sldId="282"/>
            <ac:spMk id="4" creationId="{D5E74229-FDF4-247A-8542-E0CB2FCA53B1}"/>
          </ac:spMkLst>
        </pc:spChg>
        <pc:spChg chg="add mod">
          <ac:chgData name="Edwin Ho" userId="71921468-0662-49ce-b8a7-55b461abcab7" providerId="ADAL" clId="{F91662E6-2F01-4F45-9A93-6F53A7CC2B9C}" dt="2023-12-07T04:23:15.979" v="3638" actId="1076"/>
          <ac:spMkLst>
            <pc:docMk/>
            <pc:sldMk cId="2760367129" sldId="282"/>
            <ac:spMk id="8" creationId="{7BAA511F-62B6-5C2C-ED8F-07D68CB80BCD}"/>
          </ac:spMkLst>
        </pc:spChg>
        <pc:spChg chg="add mod">
          <ac:chgData name="Edwin Ho" userId="71921468-0662-49ce-b8a7-55b461abcab7" providerId="ADAL" clId="{F91662E6-2F01-4F45-9A93-6F53A7CC2B9C}" dt="2023-12-07T05:11:36.813" v="4117" actId="14100"/>
          <ac:spMkLst>
            <pc:docMk/>
            <pc:sldMk cId="2760367129" sldId="282"/>
            <ac:spMk id="9" creationId="{FA871481-8169-9158-B9CA-E89079E1B077}"/>
          </ac:spMkLst>
        </pc:spChg>
        <pc:picChg chg="add mod">
          <ac:chgData name="Edwin Ho" userId="71921468-0662-49ce-b8a7-55b461abcab7" providerId="ADAL" clId="{F91662E6-2F01-4F45-9A93-6F53A7CC2B9C}" dt="2023-12-07T04:21:19.238" v="3625" actId="1076"/>
          <ac:picMkLst>
            <pc:docMk/>
            <pc:sldMk cId="2760367129" sldId="282"/>
            <ac:picMk id="7" creationId="{2C587D9F-4059-F97F-ECEF-5D5D98A8F8BD}"/>
          </ac:picMkLst>
        </pc:picChg>
      </pc:sldChg>
      <pc:sldChg chg="add del mod modShow">
        <pc:chgData name="Edwin Ho" userId="71921468-0662-49ce-b8a7-55b461abcab7" providerId="ADAL" clId="{F91662E6-2F01-4F45-9A93-6F53A7CC2B9C}" dt="2023-12-07T05:16:30.172" v="4240" actId="47"/>
        <pc:sldMkLst>
          <pc:docMk/>
          <pc:sldMk cId="3244405214" sldId="283"/>
        </pc:sldMkLst>
      </pc:sldChg>
      <pc:sldChg chg="add del mod ord modShow">
        <pc:chgData name="Edwin Ho" userId="71921468-0662-49ce-b8a7-55b461abcab7" providerId="ADAL" clId="{F91662E6-2F01-4F45-9A93-6F53A7CC2B9C}" dt="2023-12-07T05:16:31.238" v="4241" actId="47"/>
        <pc:sldMkLst>
          <pc:docMk/>
          <pc:sldMk cId="2868292455" sldId="284"/>
        </pc:sldMkLst>
      </pc:sldChg>
      <pc:sldChg chg="addSp modSp add mod modAnim">
        <pc:chgData name="Edwin Ho" userId="71921468-0662-49ce-b8a7-55b461abcab7" providerId="ADAL" clId="{F91662E6-2F01-4F45-9A93-6F53A7CC2B9C}" dt="2023-12-07T05:07:47.632" v="4072" actId="1076"/>
        <pc:sldMkLst>
          <pc:docMk/>
          <pc:sldMk cId="1865017789" sldId="285"/>
        </pc:sldMkLst>
        <pc:spChg chg="mod">
          <ac:chgData name="Edwin Ho" userId="71921468-0662-49ce-b8a7-55b461abcab7" providerId="ADAL" clId="{F91662E6-2F01-4F45-9A93-6F53A7CC2B9C}" dt="2023-12-05T12:46:51.885" v="1126" actId="20577"/>
          <ac:spMkLst>
            <pc:docMk/>
            <pc:sldMk cId="1865017789" sldId="285"/>
            <ac:spMk id="2" creationId="{293FA14C-E61F-42C4-91E1-77474C5F6BBF}"/>
          </ac:spMkLst>
        </pc:spChg>
        <pc:spChg chg="add mod">
          <ac:chgData name="Edwin Ho" userId="71921468-0662-49ce-b8a7-55b461abcab7" providerId="ADAL" clId="{F91662E6-2F01-4F45-9A93-6F53A7CC2B9C}" dt="2023-12-06T00:21:57.247" v="2999" actId="1035"/>
          <ac:spMkLst>
            <pc:docMk/>
            <pc:sldMk cId="1865017789" sldId="285"/>
            <ac:spMk id="10" creationId="{5700BE21-F0D4-1B8E-AAE9-DA4C041A6037}"/>
          </ac:spMkLst>
        </pc:spChg>
        <pc:spChg chg="add mod">
          <ac:chgData name="Edwin Ho" userId="71921468-0662-49ce-b8a7-55b461abcab7" providerId="ADAL" clId="{F91662E6-2F01-4F45-9A93-6F53A7CC2B9C}" dt="2023-12-06T00:22:07.820" v="3004" actId="1037"/>
          <ac:spMkLst>
            <pc:docMk/>
            <pc:sldMk cId="1865017789" sldId="285"/>
            <ac:spMk id="11" creationId="{9C94F61E-737A-455F-DBCC-CB39601E28CC}"/>
          </ac:spMkLst>
        </pc:spChg>
        <pc:picChg chg="add mod">
          <ac:chgData name="Edwin Ho" userId="71921468-0662-49ce-b8a7-55b461abcab7" providerId="ADAL" clId="{F91662E6-2F01-4F45-9A93-6F53A7CC2B9C}" dt="2023-12-05T16:25:57.409" v="1953" actId="1076"/>
          <ac:picMkLst>
            <pc:docMk/>
            <pc:sldMk cId="1865017789" sldId="285"/>
            <ac:picMk id="4" creationId="{8EDD1AD5-C983-FBDE-FBB4-04FA67B53D40}"/>
          </ac:picMkLst>
        </pc:picChg>
        <pc:picChg chg="add mod">
          <ac:chgData name="Edwin Ho" userId="71921468-0662-49ce-b8a7-55b461abcab7" providerId="ADAL" clId="{F91662E6-2F01-4F45-9A93-6F53A7CC2B9C}" dt="2023-12-05T16:25:46.328" v="1950" actId="1076"/>
          <ac:picMkLst>
            <pc:docMk/>
            <pc:sldMk cId="1865017789" sldId="285"/>
            <ac:picMk id="7" creationId="{9CB9465E-621F-717B-8394-65F82340CA39}"/>
          </ac:picMkLst>
        </pc:picChg>
        <pc:picChg chg="add mod">
          <ac:chgData name="Edwin Ho" userId="71921468-0662-49ce-b8a7-55b461abcab7" providerId="ADAL" clId="{F91662E6-2F01-4F45-9A93-6F53A7CC2B9C}" dt="2023-12-05T16:26:03.189" v="1955" actId="1076"/>
          <ac:picMkLst>
            <pc:docMk/>
            <pc:sldMk cId="1865017789" sldId="285"/>
            <ac:picMk id="8" creationId="{5EB00575-895D-688C-1656-EE1F4E19C0DA}"/>
          </ac:picMkLst>
        </pc:picChg>
        <pc:picChg chg="add mod">
          <ac:chgData name="Edwin Ho" userId="71921468-0662-49ce-b8a7-55b461abcab7" providerId="ADAL" clId="{F91662E6-2F01-4F45-9A93-6F53A7CC2B9C}" dt="2023-12-05T16:25:52.501" v="1952" actId="1076"/>
          <ac:picMkLst>
            <pc:docMk/>
            <pc:sldMk cId="1865017789" sldId="285"/>
            <ac:picMk id="9" creationId="{F918F43F-B2FC-DFFD-C0DD-C29BE498078E}"/>
          </ac:picMkLst>
        </pc:picChg>
        <pc:cxnChg chg="add mod">
          <ac:chgData name="Edwin Ho" userId="71921468-0662-49ce-b8a7-55b461abcab7" providerId="ADAL" clId="{F91662E6-2F01-4F45-9A93-6F53A7CC2B9C}" dt="2023-12-07T05:07:47.632" v="4072" actId="1076"/>
          <ac:cxnSpMkLst>
            <pc:docMk/>
            <pc:sldMk cId="1865017789" sldId="285"/>
            <ac:cxnSpMk id="13" creationId="{A1FF6AA1-D5E1-B3D9-AAB5-F7102D460771}"/>
          </ac:cxnSpMkLst>
        </pc:cxnChg>
      </pc:sldChg>
      <pc:sldChg chg="addSp delSp modSp add mod ord modAnim">
        <pc:chgData name="Edwin Ho" userId="71921468-0662-49ce-b8a7-55b461abcab7" providerId="ADAL" clId="{F91662E6-2F01-4F45-9A93-6F53A7CC2B9C}" dt="2023-12-07T05:08:03.007" v="4077" actId="1076"/>
        <pc:sldMkLst>
          <pc:docMk/>
          <pc:sldMk cId="997978848" sldId="286"/>
        </pc:sldMkLst>
        <pc:spChg chg="mod">
          <ac:chgData name="Edwin Ho" userId="71921468-0662-49ce-b8a7-55b461abcab7" providerId="ADAL" clId="{F91662E6-2F01-4F45-9A93-6F53A7CC2B9C}" dt="2023-12-05T12:47:03.586" v="1141" actId="20577"/>
          <ac:spMkLst>
            <pc:docMk/>
            <pc:sldMk cId="997978848" sldId="286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6T23:04:39.960" v="3040"/>
          <ac:spMkLst>
            <pc:docMk/>
            <pc:sldMk cId="997978848" sldId="286"/>
            <ac:spMk id="3" creationId="{392939D1-B602-4853-8C93-6E08F138F2A2}"/>
          </ac:spMkLst>
        </pc:spChg>
        <pc:spChg chg="add del mod">
          <ac:chgData name="Edwin Ho" userId="71921468-0662-49ce-b8a7-55b461abcab7" providerId="ADAL" clId="{F91662E6-2F01-4F45-9A93-6F53A7CC2B9C}" dt="2023-12-06T23:08:31.751" v="3097" actId="478"/>
          <ac:spMkLst>
            <pc:docMk/>
            <pc:sldMk cId="997978848" sldId="286"/>
            <ac:spMk id="11" creationId="{579534D8-D4F5-5AEB-F5D6-0ED92FD4D3BB}"/>
          </ac:spMkLst>
        </pc:spChg>
        <pc:spChg chg="add del mod">
          <ac:chgData name="Edwin Ho" userId="71921468-0662-49ce-b8a7-55b461abcab7" providerId="ADAL" clId="{F91662E6-2F01-4F45-9A93-6F53A7CC2B9C}" dt="2023-12-06T23:08:31.279" v="3096" actId="478"/>
          <ac:spMkLst>
            <pc:docMk/>
            <pc:sldMk cId="997978848" sldId="286"/>
            <ac:spMk id="12" creationId="{F10C6DF0-818A-3C85-CCE1-C0A260F3176A}"/>
          </ac:spMkLst>
        </pc:spChg>
        <pc:spChg chg="add mod">
          <ac:chgData name="Edwin Ho" userId="71921468-0662-49ce-b8a7-55b461abcab7" providerId="ADAL" clId="{F91662E6-2F01-4F45-9A93-6F53A7CC2B9C}" dt="2023-12-06T23:08:39.480" v="3099" actId="1076"/>
          <ac:spMkLst>
            <pc:docMk/>
            <pc:sldMk cId="997978848" sldId="286"/>
            <ac:spMk id="13" creationId="{2BA7DA50-2514-D7A7-54AC-7F951C08E835}"/>
          </ac:spMkLst>
        </pc:spChg>
        <pc:spChg chg="add mod">
          <ac:chgData name="Edwin Ho" userId="71921468-0662-49ce-b8a7-55b461abcab7" providerId="ADAL" clId="{F91662E6-2F01-4F45-9A93-6F53A7CC2B9C}" dt="2023-12-06T23:08:45.097" v="3101" actId="1076"/>
          <ac:spMkLst>
            <pc:docMk/>
            <pc:sldMk cId="997978848" sldId="286"/>
            <ac:spMk id="14" creationId="{91A4EED5-DEA1-B856-812E-0FCBACEBB2EF}"/>
          </ac:spMkLst>
        </pc:spChg>
        <pc:picChg chg="add mod modCrop">
          <ac:chgData name="Edwin Ho" userId="71921468-0662-49ce-b8a7-55b461abcab7" providerId="ADAL" clId="{F91662E6-2F01-4F45-9A93-6F53A7CC2B9C}" dt="2023-12-06T23:08:27.208" v="3094" actId="1076"/>
          <ac:picMkLst>
            <pc:docMk/>
            <pc:sldMk cId="997978848" sldId="286"/>
            <ac:picMk id="4" creationId="{88A861D2-B593-3D6C-9076-1D9C6AF75E76}"/>
          </ac:picMkLst>
        </pc:picChg>
        <pc:picChg chg="add mod modCrop">
          <ac:chgData name="Edwin Ho" userId="71921468-0662-49ce-b8a7-55b461abcab7" providerId="ADAL" clId="{F91662E6-2F01-4F45-9A93-6F53A7CC2B9C}" dt="2023-12-06T23:08:27.208" v="3094" actId="1076"/>
          <ac:picMkLst>
            <pc:docMk/>
            <pc:sldMk cId="997978848" sldId="286"/>
            <ac:picMk id="7" creationId="{7625E282-E682-80FB-CDC1-E67E6C8F474A}"/>
          </ac:picMkLst>
        </pc:picChg>
        <pc:picChg chg="add mod modCrop">
          <ac:chgData name="Edwin Ho" userId="71921468-0662-49ce-b8a7-55b461abcab7" providerId="ADAL" clId="{F91662E6-2F01-4F45-9A93-6F53A7CC2B9C}" dt="2023-12-06T23:08:29.783" v="3095" actId="1076"/>
          <ac:picMkLst>
            <pc:docMk/>
            <pc:sldMk cId="997978848" sldId="286"/>
            <ac:picMk id="8" creationId="{C1F9F9C3-EB1C-831D-3D24-F63B89E4B056}"/>
          </ac:picMkLst>
        </pc:picChg>
        <pc:picChg chg="add mod modCrop">
          <ac:chgData name="Edwin Ho" userId="71921468-0662-49ce-b8a7-55b461abcab7" providerId="ADAL" clId="{F91662E6-2F01-4F45-9A93-6F53A7CC2B9C}" dt="2023-12-06T23:08:29.783" v="3095" actId="1076"/>
          <ac:picMkLst>
            <pc:docMk/>
            <pc:sldMk cId="997978848" sldId="286"/>
            <ac:picMk id="9" creationId="{A72B7788-2A55-3F26-CB1B-4E115C253183}"/>
          </ac:picMkLst>
        </pc:picChg>
        <pc:picChg chg="add mod modCrop">
          <ac:chgData name="Edwin Ho" userId="71921468-0662-49ce-b8a7-55b461abcab7" providerId="ADAL" clId="{F91662E6-2F01-4F45-9A93-6F53A7CC2B9C}" dt="2023-12-06T23:07:32" v="3084" actId="1076"/>
          <ac:picMkLst>
            <pc:docMk/>
            <pc:sldMk cId="997978848" sldId="286"/>
            <ac:picMk id="10" creationId="{87101A72-FE12-A355-79DE-3D37990A7A91}"/>
          </ac:picMkLst>
        </pc:picChg>
        <pc:cxnChg chg="add mod">
          <ac:chgData name="Edwin Ho" userId="71921468-0662-49ce-b8a7-55b461abcab7" providerId="ADAL" clId="{F91662E6-2F01-4F45-9A93-6F53A7CC2B9C}" dt="2023-12-07T05:07:59.927" v="4075" actId="1076"/>
          <ac:cxnSpMkLst>
            <pc:docMk/>
            <pc:sldMk cId="997978848" sldId="286"/>
            <ac:cxnSpMk id="3" creationId="{C8C345D1-9BEE-8926-D369-8FBB97CE4808}"/>
          </ac:cxnSpMkLst>
        </pc:cxnChg>
        <pc:cxnChg chg="add mod">
          <ac:chgData name="Edwin Ho" userId="71921468-0662-49ce-b8a7-55b461abcab7" providerId="ADAL" clId="{F91662E6-2F01-4F45-9A93-6F53A7CC2B9C}" dt="2023-12-07T05:08:03.007" v="4077" actId="1076"/>
          <ac:cxnSpMkLst>
            <pc:docMk/>
            <pc:sldMk cId="997978848" sldId="286"/>
            <ac:cxnSpMk id="11" creationId="{DB97B789-7483-2C5A-545C-14591AD03F9B}"/>
          </ac:cxnSpMkLst>
        </pc:cxnChg>
      </pc:sldChg>
      <pc:sldChg chg="modSp add del mod ord">
        <pc:chgData name="Edwin Ho" userId="71921468-0662-49ce-b8a7-55b461abcab7" providerId="ADAL" clId="{F91662E6-2F01-4F45-9A93-6F53A7CC2B9C}" dt="2023-12-06T23:09:10.976" v="3102" actId="47"/>
        <pc:sldMkLst>
          <pc:docMk/>
          <pc:sldMk cId="993157824" sldId="287"/>
        </pc:sldMkLst>
        <pc:spChg chg="mod">
          <ac:chgData name="Edwin Ho" userId="71921468-0662-49ce-b8a7-55b461abcab7" providerId="ADAL" clId="{F91662E6-2F01-4F45-9A93-6F53A7CC2B9C}" dt="2023-12-05T12:47:24.919" v="1147" actId="20577"/>
          <ac:spMkLst>
            <pc:docMk/>
            <pc:sldMk cId="993157824" sldId="287"/>
            <ac:spMk id="2" creationId="{293FA14C-E61F-42C4-91E1-77474C5F6BBF}"/>
          </ac:spMkLst>
        </pc:spChg>
      </pc:sldChg>
      <pc:sldChg chg="addSp delSp modSp add mod modAnim">
        <pc:chgData name="Edwin Ho" userId="71921468-0662-49ce-b8a7-55b461abcab7" providerId="ADAL" clId="{F91662E6-2F01-4F45-9A93-6F53A7CC2B9C}" dt="2023-12-07T00:01:09.398" v="3617"/>
        <pc:sldMkLst>
          <pc:docMk/>
          <pc:sldMk cId="3867972497" sldId="288"/>
        </pc:sldMkLst>
        <pc:spChg chg="mod">
          <ac:chgData name="Edwin Ho" userId="71921468-0662-49ce-b8a7-55b461abcab7" providerId="ADAL" clId="{F91662E6-2F01-4F45-9A93-6F53A7CC2B9C}" dt="2023-12-05T12:47:36.069" v="1169" actId="20577"/>
          <ac:spMkLst>
            <pc:docMk/>
            <pc:sldMk cId="3867972497" sldId="288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6T23:20:33.443" v="3270"/>
          <ac:spMkLst>
            <pc:docMk/>
            <pc:sldMk cId="3867972497" sldId="288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6T23:23:26.634" v="3319" actId="1076"/>
          <ac:spMkLst>
            <pc:docMk/>
            <pc:sldMk cId="3867972497" sldId="288"/>
            <ac:spMk id="11" creationId="{902022C3-7FEA-8FE2-94D0-A9B1B22E960A}"/>
          </ac:spMkLst>
        </pc:spChg>
        <pc:spChg chg="add mod">
          <ac:chgData name="Edwin Ho" userId="71921468-0662-49ce-b8a7-55b461abcab7" providerId="ADAL" clId="{F91662E6-2F01-4F45-9A93-6F53A7CC2B9C}" dt="2023-12-06T23:23:33.170" v="3321" actId="1076"/>
          <ac:spMkLst>
            <pc:docMk/>
            <pc:sldMk cId="3867972497" sldId="288"/>
            <ac:spMk id="12" creationId="{96CA11E8-C258-349E-BC13-0556260FB0A2}"/>
          </ac:spMkLst>
        </pc:spChg>
        <pc:spChg chg="add mod">
          <ac:chgData name="Edwin Ho" userId="71921468-0662-49ce-b8a7-55b461abcab7" providerId="ADAL" clId="{F91662E6-2F01-4F45-9A93-6F53A7CC2B9C}" dt="2023-12-06T23:24:51.141" v="3342" actId="1076"/>
          <ac:spMkLst>
            <pc:docMk/>
            <pc:sldMk cId="3867972497" sldId="288"/>
            <ac:spMk id="13" creationId="{1EBD3AA3-C94F-FF86-2114-9EE079360B86}"/>
          </ac:spMkLst>
        </pc:spChg>
        <pc:spChg chg="add mod">
          <ac:chgData name="Edwin Ho" userId="71921468-0662-49ce-b8a7-55b461abcab7" providerId="ADAL" clId="{F91662E6-2F01-4F45-9A93-6F53A7CC2B9C}" dt="2023-12-06T23:25:21.396" v="3370" actId="20577"/>
          <ac:spMkLst>
            <pc:docMk/>
            <pc:sldMk cId="3867972497" sldId="288"/>
            <ac:spMk id="14" creationId="{2431B99F-50FB-46A8-A2A6-447AAF83240A}"/>
          </ac:spMkLst>
        </pc:spChg>
        <pc:picChg chg="add mod modCrop">
          <ac:chgData name="Edwin Ho" userId="71921468-0662-49ce-b8a7-55b461abcab7" providerId="ADAL" clId="{F91662E6-2F01-4F45-9A93-6F53A7CC2B9C}" dt="2023-12-06T23:23:36.873" v="3322" actId="1076"/>
          <ac:picMkLst>
            <pc:docMk/>
            <pc:sldMk cId="3867972497" sldId="288"/>
            <ac:picMk id="4" creationId="{FE299DC4-F3A9-EA89-BF1D-C8E50BE0B89A}"/>
          </ac:picMkLst>
        </pc:picChg>
        <pc:picChg chg="add mod modCrop">
          <ac:chgData name="Edwin Ho" userId="71921468-0662-49ce-b8a7-55b461abcab7" providerId="ADAL" clId="{F91662E6-2F01-4F45-9A93-6F53A7CC2B9C}" dt="2023-12-06T23:23:39.129" v="3323" actId="1076"/>
          <ac:picMkLst>
            <pc:docMk/>
            <pc:sldMk cId="3867972497" sldId="288"/>
            <ac:picMk id="7" creationId="{5C3E4068-5692-45D2-1621-197FF0881E3A}"/>
          </ac:picMkLst>
        </pc:picChg>
        <pc:picChg chg="add mod modCrop">
          <ac:chgData name="Edwin Ho" userId="71921468-0662-49ce-b8a7-55b461abcab7" providerId="ADAL" clId="{F91662E6-2F01-4F45-9A93-6F53A7CC2B9C}" dt="2023-12-06T23:23:52.594" v="3324" actId="1076"/>
          <ac:picMkLst>
            <pc:docMk/>
            <pc:sldMk cId="3867972497" sldId="288"/>
            <ac:picMk id="8" creationId="{C0DEC347-EB66-4CA5-CF5B-B4F262E3CD3C}"/>
          </ac:picMkLst>
        </pc:picChg>
        <pc:picChg chg="add mod modCrop">
          <ac:chgData name="Edwin Ho" userId="71921468-0662-49ce-b8a7-55b461abcab7" providerId="ADAL" clId="{F91662E6-2F01-4F45-9A93-6F53A7CC2B9C}" dt="2023-12-06T23:23:57.330" v="3325" actId="1076"/>
          <ac:picMkLst>
            <pc:docMk/>
            <pc:sldMk cId="3867972497" sldId="288"/>
            <ac:picMk id="9" creationId="{0B8E9968-ED2E-7562-DD96-47DC22ACF056}"/>
          </ac:picMkLst>
        </pc:picChg>
        <pc:picChg chg="add mod modCrop">
          <ac:chgData name="Edwin Ho" userId="71921468-0662-49ce-b8a7-55b461abcab7" providerId="ADAL" clId="{F91662E6-2F01-4F45-9A93-6F53A7CC2B9C}" dt="2023-12-06T23:23:05.168" v="3317" actId="1076"/>
          <ac:picMkLst>
            <pc:docMk/>
            <pc:sldMk cId="3867972497" sldId="288"/>
            <ac:picMk id="10" creationId="{459F60D1-0E78-04CD-69C3-75B034B6A7D6}"/>
          </ac:picMkLst>
        </pc:picChg>
      </pc:sldChg>
      <pc:sldChg chg="addSp delSp modSp add mod ord modAnim">
        <pc:chgData name="Edwin Ho" userId="71921468-0662-49ce-b8a7-55b461abcab7" providerId="ADAL" clId="{F91662E6-2F01-4F45-9A93-6F53A7CC2B9C}" dt="2023-12-07T00:00:00.588" v="3589"/>
        <pc:sldMkLst>
          <pc:docMk/>
          <pc:sldMk cId="3210453957" sldId="289"/>
        </pc:sldMkLst>
        <pc:spChg chg="mod">
          <ac:chgData name="Edwin Ho" userId="71921468-0662-49ce-b8a7-55b461abcab7" providerId="ADAL" clId="{F91662E6-2F01-4F45-9A93-6F53A7CC2B9C}" dt="2023-12-06T23:09:20.576" v="3148" actId="20577"/>
          <ac:spMkLst>
            <pc:docMk/>
            <pc:sldMk cId="3210453957" sldId="289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6T23:09:48.655" v="3149"/>
          <ac:spMkLst>
            <pc:docMk/>
            <pc:sldMk cId="3210453957" sldId="289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6T23:14:09.548" v="3209" actId="1076"/>
          <ac:spMkLst>
            <pc:docMk/>
            <pc:sldMk cId="3210453957" sldId="289"/>
            <ac:spMk id="11" creationId="{55FA5B7F-A571-8519-4CA2-C56B655526FF}"/>
          </ac:spMkLst>
        </pc:spChg>
        <pc:spChg chg="add mod">
          <ac:chgData name="Edwin Ho" userId="71921468-0662-49ce-b8a7-55b461abcab7" providerId="ADAL" clId="{F91662E6-2F01-4F45-9A93-6F53A7CC2B9C}" dt="2023-12-06T23:14:07.645" v="3208" actId="1076"/>
          <ac:spMkLst>
            <pc:docMk/>
            <pc:sldMk cId="3210453957" sldId="289"/>
            <ac:spMk id="12" creationId="{7557EDA1-E4CC-B674-2110-90C0BFEE25FD}"/>
          </ac:spMkLst>
        </pc:spChg>
        <pc:picChg chg="add mod modCrop">
          <ac:chgData name="Edwin Ho" userId="71921468-0662-49ce-b8a7-55b461abcab7" providerId="ADAL" clId="{F91662E6-2F01-4F45-9A93-6F53A7CC2B9C}" dt="2023-12-06T23:14:18.156" v="3210" actId="14100"/>
          <ac:picMkLst>
            <pc:docMk/>
            <pc:sldMk cId="3210453957" sldId="289"/>
            <ac:picMk id="4" creationId="{F1C54188-8CB8-5CBB-CC0A-CE03EC3FFBAE}"/>
          </ac:picMkLst>
        </pc:picChg>
        <pc:picChg chg="add mod modCrop">
          <ac:chgData name="Edwin Ho" userId="71921468-0662-49ce-b8a7-55b461abcab7" providerId="ADAL" clId="{F91662E6-2F01-4F45-9A93-6F53A7CC2B9C}" dt="2023-12-06T23:13:24.755" v="3191" actId="1076"/>
          <ac:picMkLst>
            <pc:docMk/>
            <pc:sldMk cId="3210453957" sldId="289"/>
            <ac:picMk id="7" creationId="{14D48A85-62C4-E985-D6D4-D7976BDB6686}"/>
          </ac:picMkLst>
        </pc:picChg>
        <pc:picChg chg="add mod modCrop">
          <ac:chgData name="Edwin Ho" userId="71921468-0662-49ce-b8a7-55b461abcab7" providerId="ADAL" clId="{F91662E6-2F01-4F45-9A93-6F53A7CC2B9C}" dt="2023-12-06T23:13:31.746" v="3193" actId="1076"/>
          <ac:picMkLst>
            <pc:docMk/>
            <pc:sldMk cId="3210453957" sldId="289"/>
            <ac:picMk id="8" creationId="{E599EA72-5202-A2AA-DF05-43E2779726CC}"/>
          </ac:picMkLst>
        </pc:picChg>
        <pc:picChg chg="add mod modCrop">
          <ac:chgData name="Edwin Ho" userId="71921468-0662-49ce-b8a7-55b461abcab7" providerId="ADAL" clId="{F91662E6-2F01-4F45-9A93-6F53A7CC2B9C}" dt="2023-12-06T23:13:28.340" v="3192" actId="1076"/>
          <ac:picMkLst>
            <pc:docMk/>
            <pc:sldMk cId="3210453957" sldId="289"/>
            <ac:picMk id="9" creationId="{8E37E8C9-B066-A874-36BA-34490AF47D52}"/>
          </ac:picMkLst>
        </pc:picChg>
        <pc:picChg chg="add mod modCrop">
          <ac:chgData name="Edwin Ho" userId="71921468-0662-49ce-b8a7-55b461abcab7" providerId="ADAL" clId="{F91662E6-2F01-4F45-9A93-6F53A7CC2B9C}" dt="2023-12-06T23:13:56.189" v="3204" actId="1076"/>
          <ac:picMkLst>
            <pc:docMk/>
            <pc:sldMk cId="3210453957" sldId="289"/>
            <ac:picMk id="10" creationId="{72448295-0BFE-154C-3FE8-423AE7B185C7}"/>
          </ac:picMkLst>
        </pc:picChg>
      </pc:sldChg>
      <pc:sldChg chg="addSp delSp modSp add mod delAnim modAnim">
        <pc:chgData name="Edwin Ho" userId="71921468-0662-49ce-b8a7-55b461abcab7" providerId="ADAL" clId="{F91662E6-2F01-4F45-9A93-6F53A7CC2B9C}" dt="2023-12-07T05:09:37.227" v="4102" actId="1076"/>
        <pc:sldMkLst>
          <pc:docMk/>
          <pc:sldMk cId="4197294772" sldId="290"/>
        </pc:sldMkLst>
        <pc:spChg chg="mod">
          <ac:chgData name="Edwin Ho" userId="71921468-0662-49ce-b8a7-55b461abcab7" providerId="ADAL" clId="{F91662E6-2F01-4F45-9A93-6F53A7CC2B9C}" dt="2023-12-05T12:48:25.733" v="1215" actId="20577"/>
          <ac:spMkLst>
            <pc:docMk/>
            <pc:sldMk cId="4197294772" sldId="290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6T23:16:11.350" v="3211"/>
          <ac:spMkLst>
            <pc:docMk/>
            <pc:sldMk cId="4197294772" sldId="290"/>
            <ac:spMk id="3" creationId="{392939D1-B602-4853-8C93-6E08F138F2A2}"/>
          </ac:spMkLst>
        </pc:spChg>
        <pc:spChg chg="add del mod">
          <ac:chgData name="Edwin Ho" userId="71921468-0662-49ce-b8a7-55b461abcab7" providerId="ADAL" clId="{F91662E6-2F01-4F45-9A93-6F53A7CC2B9C}" dt="2023-12-06T23:16:17.133" v="3213"/>
          <ac:spMkLst>
            <pc:docMk/>
            <pc:sldMk cId="4197294772" sldId="290"/>
            <ac:spMk id="8" creationId="{88BEAC73-D742-2C77-CFD9-FB5AF6DC4E0B}"/>
          </ac:spMkLst>
        </pc:spChg>
        <pc:spChg chg="add mod">
          <ac:chgData name="Edwin Ho" userId="71921468-0662-49ce-b8a7-55b461abcab7" providerId="ADAL" clId="{F91662E6-2F01-4F45-9A93-6F53A7CC2B9C}" dt="2023-12-06T23:19:54.487" v="3265" actId="1076"/>
          <ac:spMkLst>
            <pc:docMk/>
            <pc:sldMk cId="4197294772" sldId="290"/>
            <ac:spMk id="14" creationId="{8C0235E4-BF61-A1D5-CA1C-2B2C1E426E4D}"/>
          </ac:spMkLst>
        </pc:spChg>
        <pc:spChg chg="add mod">
          <ac:chgData name="Edwin Ho" userId="71921468-0662-49ce-b8a7-55b461abcab7" providerId="ADAL" clId="{F91662E6-2F01-4F45-9A93-6F53A7CC2B9C}" dt="2023-12-06T23:20:18.240" v="3269" actId="1076"/>
          <ac:spMkLst>
            <pc:docMk/>
            <pc:sldMk cId="4197294772" sldId="290"/>
            <ac:spMk id="15" creationId="{D78BCEE9-A2DE-8D33-31F9-4F2CA4090015}"/>
          </ac:spMkLst>
        </pc:spChg>
        <pc:picChg chg="add del mod">
          <ac:chgData name="Edwin Ho" userId="71921468-0662-49ce-b8a7-55b461abcab7" providerId="ADAL" clId="{F91662E6-2F01-4F45-9A93-6F53A7CC2B9C}" dt="2023-12-06T23:16:13.711" v="3212" actId="478"/>
          <ac:picMkLst>
            <pc:docMk/>
            <pc:sldMk cId="4197294772" sldId="290"/>
            <ac:picMk id="4" creationId="{2351B0CB-C47F-228F-1B40-815EEF3C63F8}"/>
          </ac:picMkLst>
        </pc:picChg>
        <pc:picChg chg="add mod modCrop">
          <ac:chgData name="Edwin Ho" userId="71921468-0662-49ce-b8a7-55b461abcab7" providerId="ADAL" clId="{F91662E6-2F01-4F45-9A93-6F53A7CC2B9C}" dt="2023-12-06T23:17:36.084" v="3232" actId="1076"/>
          <ac:picMkLst>
            <pc:docMk/>
            <pc:sldMk cId="4197294772" sldId="290"/>
            <ac:picMk id="9" creationId="{AE8221F1-1F25-D9AC-1DE4-83518556AC02}"/>
          </ac:picMkLst>
        </pc:picChg>
        <pc:picChg chg="add mod modCrop">
          <ac:chgData name="Edwin Ho" userId="71921468-0662-49ce-b8a7-55b461abcab7" providerId="ADAL" clId="{F91662E6-2F01-4F45-9A93-6F53A7CC2B9C}" dt="2023-12-06T23:17:36.084" v="3232" actId="1076"/>
          <ac:picMkLst>
            <pc:docMk/>
            <pc:sldMk cId="4197294772" sldId="290"/>
            <ac:picMk id="10" creationId="{601C2E38-E81A-99E2-B658-0FB5EA4947D2}"/>
          </ac:picMkLst>
        </pc:picChg>
        <pc:picChg chg="add mod modCrop">
          <ac:chgData name="Edwin Ho" userId="71921468-0662-49ce-b8a7-55b461abcab7" providerId="ADAL" clId="{F91662E6-2F01-4F45-9A93-6F53A7CC2B9C}" dt="2023-12-06T23:18:53.663" v="3250" actId="1076"/>
          <ac:picMkLst>
            <pc:docMk/>
            <pc:sldMk cId="4197294772" sldId="290"/>
            <ac:picMk id="11" creationId="{800BE825-58BE-E85D-22C7-08AF7781604D}"/>
          </ac:picMkLst>
        </pc:picChg>
        <pc:picChg chg="add mod modCrop">
          <ac:chgData name="Edwin Ho" userId="71921468-0662-49ce-b8a7-55b461abcab7" providerId="ADAL" clId="{F91662E6-2F01-4F45-9A93-6F53A7CC2B9C}" dt="2023-12-06T23:18:52.119" v="3249" actId="1076"/>
          <ac:picMkLst>
            <pc:docMk/>
            <pc:sldMk cId="4197294772" sldId="290"/>
            <ac:picMk id="12" creationId="{67FAE85F-BE71-5D47-87D0-90E713DF14FC}"/>
          </ac:picMkLst>
        </pc:picChg>
        <pc:picChg chg="add mod modCrop">
          <ac:chgData name="Edwin Ho" userId="71921468-0662-49ce-b8a7-55b461abcab7" providerId="ADAL" clId="{F91662E6-2F01-4F45-9A93-6F53A7CC2B9C}" dt="2023-12-06T23:20:09.479" v="3268" actId="1076"/>
          <ac:picMkLst>
            <pc:docMk/>
            <pc:sldMk cId="4197294772" sldId="290"/>
            <ac:picMk id="13" creationId="{B2F5496D-38D1-CE74-50E0-7B522FE85B0D}"/>
          </ac:picMkLst>
        </pc:picChg>
        <pc:cxnChg chg="add mod">
          <ac:chgData name="Edwin Ho" userId="71921468-0662-49ce-b8a7-55b461abcab7" providerId="ADAL" clId="{F91662E6-2F01-4F45-9A93-6F53A7CC2B9C}" dt="2023-12-07T05:08:44.087" v="4090" actId="1037"/>
          <ac:cxnSpMkLst>
            <pc:docMk/>
            <pc:sldMk cId="4197294772" sldId="290"/>
            <ac:cxnSpMk id="3" creationId="{DB8C2EB9-8C07-CFDB-29AF-158DEC6C09C3}"/>
          </ac:cxnSpMkLst>
        </pc:cxnChg>
        <pc:cxnChg chg="add mod">
          <ac:chgData name="Edwin Ho" userId="71921468-0662-49ce-b8a7-55b461abcab7" providerId="ADAL" clId="{F91662E6-2F01-4F45-9A93-6F53A7CC2B9C}" dt="2023-12-07T05:09:37.227" v="4102" actId="1076"/>
          <ac:cxnSpMkLst>
            <pc:docMk/>
            <pc:sldMk cId="4197294772" sldId="290"/>
            <ac:cxnSpMk id="7" creationId="{EA139903-0595-9BF9-85DA-7A13842AECC5}"/>
          </ac:cxnSpMkLst>
        </pc:cxnChg>
      </pc:sldChg>
      <pc:sldChg chg="addSp delSp modSp add mod delAnim modAnim">
        <pc:chgData name="Edwin Ho" userId="71921468-0662-49ce-b8a7-55b461abcab7" providerId="ADAL" clId="{F91662E6-2F01-4F45-9A93-6F53A7CC2B9C}" dt="2023-12-07T05:09:25.426" v="4100" actId="1076"/>
        <pc:sldMkLst>
          <pc:docMk/>
          <pc:sldMk cId="3249095335" sldId="291"/>
        </pc:sldMkLst>
        <pc:spChg chg="mod">
          <ac:chgData name="Edwin Ho" userId="71921468-0662-49ce-b8a7-55b461abcab7" providerId="ADAL" clId="{F91662E6-2F01-4F45-9A93-6F53A7CC2B9C}" dt="2023-12-05T13:07:07.232" v="1648" actId="20577"/>
          <ac:spMkLst>
            <pc:docMk/>
            <pc:sldMk cId="3249095335" sldId="291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6T23:50:56.367" v="3373"/>
          <ac:spMkLst>
            <pc:docMk/>
            <pc:sldMk cId="3249095335" sldId="291"/>
            <ac:spMk id="3" creationId="{392939D1-B602-4853-8C93-6E08F138F2A2}"/>
          </ac:spMkLst>
        </pc:spChg>
        <pc:spChg chg="add del mod">
          <ac:chgData name="Edwin Ho" userId="71921468-0662-49ce-b8a7-55b461abcab7" providerId="ADAL" clId="{F91662E6-2F01-4F45-9A93-6F53A7CC2B9C}" dt="2023-12-06T23:56:46.910" v="3414" actId="478"/>
          <ac:spMkLst>
            <pc:docMk/>
            <pc:sldMk cId="3249095335" sldId="291"/>
            <ac:spMk id="9" creationId="{6EAEC52E-EB20-D86C-6A6B-024EBE7EF42F}"/>
          </ac:spMkLst>
        </pc:spChg>
        <pc:picChg chg="add mod">
          <ac:chgData name="Edwin Ho" userId="71921468-0662-49ce-b8a7-55b461abcab7" providerId="ADAL" clId="{F91662E6-2F01-4F45-9A93-6F53A7CC2B9C}" dt="2023-12-07T04:59:47.008" v="3990" actId="1076"/>
          <ac:picMkLst>
            <pc:docMk/>
            <pc:sldMk cId="3249095335" sldId="291"/>
            <ac:picMk id="3" creationId="{D4F9CC89-399C-E079-247C-90C6B8E2123B}"/>
          </ac:picMkLst>
        </pc:picChg>
        <pc:picChg chg="add del mod">
          <ac:chgData name="Edwin Ho" userId="71921468-0662-49ce-b8a7-55b461abcab7" providerId="ADAL" clId="{F91662E6-2F01-4F45-9A93-6F53A7CC2B9C}" dt="2023-12-06T23:55:47.568" v="3404" actId="478"/>
          <ac:picMkLst>
            <pc:docMk/>
            <pc:sldMk cId="3249095335" sldId="291"/>
            <ac:picMk id="4" creationId="{45AAB414-9BCA-35AF-1C9D-95989842E790}"/>
          </ac:picMkLst>
        </pc:picChg>
        <pc:picChg chg="add mod">
          <ac:chgData name="Edwin Ho" userId="71921468-0662-49ce-b8a7-55b461abcab7" providerId="ADAL" clId="{F91662E6-2F01-4F45-9A93-6F53A7CC2B9C}" dt="2023-12-07T04:59:35.479" v="3989" actId="1076"/>
          <ac:picMkLst>
            <pc:docMk/>
            <pc:sldMk cId="3249095335" sldId="291"/>
            <ac:picMk id="4" creationId="{E22F942A-ECF8-F98C-2CA6-152D27F22BC4}"/>
          </ac:picMkLst>
        </pc:picChg>
        <pc:picChg chg="add del mod modCrop">
          <ac:chgData name="Edwin Ho" userId="71921468-0662-49ce-b8a7-55b461abcab7" providerId="ADAL" clId="{F91662E6-2F01-4F45-9A93-6F53A7CC2B9C}" dt="2023-12-07T04:59:06.304" v="3982" actId="478"/>
          <ac:picMkLst>
            <pc:docMk/>
            <pc:sldMk cId="3249095335" sldId="291"/>
            <ac:picMk id="7" creationId="{2AC95820-FE49-9C73-BCBF-EBEC2A7E870B}"/>
          </ac:picMkLst>
        </pc:picChg>
        <pc:cxnChg chg="add mod">
          <ac:chgData name="Edwin Ho" userId="71921468-0662-49ce-b8a7-55b461abcab7" providerId="ADAL" clId="{F91662E6-2F01-4F45-9A93-6F53A7CC2B9C}" dt="2023-12-07T05:09:04.052" v="4094" actId="1076"/>
          <ac:cxnSpMkLst>
            <pc:docMk/>
            <pc:sldMk cId="3249095335" sldId="291"/>
            <ac:cxnSpMk id="8" creationId="{EDF5D6B1-7BC7-7C74-5F2D-5FE47B2B1BBE}"/>
          </ac:cxnSpMkLst>
        </pc:cxnChg>
        <pc:cxnChg chg="add mod">
          <ac:chgData name="Edwin Ho" userId="71921468-0662-49ce-b8a7-55b461abcab7" providerId="ADAL" clId="{F91662E6-2F01-4F45-9A93-6F53A7CC2B9C}" dt="2023-12-07T05:09:25.426" v="4100" actId="1076"/>
          <ac:cxnSpMkLst>
            <pc:docMk/>
            <pc:sldMk cId="3249095335" sldId="291"/>
            <ac:cxnSpMk id="11" creationId="{008EB904-5FE6-FEB7-772F-C13AA3F9AA96}"/>
          </ac:cxnSpMkLst>
        </pc:cxnChg>
      </pc:sldChg>
      <pc:sldChg chg="delSp modSp add mod">
        <pc:chgData name="Edwin Ho" userId="71921468-0662-49ce-b8a7-55b461abcab7" providerId="ADAL" clId="{F91662E6-2F01-4F45-9A93-6F53A7CC2B9C}" dt="2023-12-05T12:50:46.052" v="1260" actId="1076"/>
        <pc:sldMkLst>
          <pc:docMk/>
          <pc:sldMk cId="2268921771" sldId="292"/>
        </pc:sldMkLst>
        <pc:spChg chg="mod">
          <ac:chgData name="Edwin Ho" userId="71921468-0662-49ce-b8a7-55b461abcab7" providerId="ADAL" clId="{F91662E6-2F01-4F45-9A93-6F53A7CC2B9C}" dt="2023-12-05T12:50:46.052" v="1260" actId="1076"/>
          <ac:spMkLst>
            <pc:docMk/>
            <pc:sldMk cId="2268921771" sldId="292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5T12:50:24.975" v="1227" actId="478"/>
          <ac:spMkLst>
            <pc:docMk/>
            <pc:sldMk cId="2268921771" sldId="292"/>
            <ac:spMk id="3" creationId="{392939D1-B602-4853-8C93-6E08F138F2A2}"/>
          </ac:spMkLst>
        </pc:spChg>
      </pc:sldChg>
      <pc:sldChg chg="addSp delSp modSp add mod modAnim">
        <pc:chgData name="Edwin Ho" userId="71921468-0662-49ce-b8a7-55b461abcab7" providerId="ADAL" clId="{F91662E6-2F01-4F45-9A93-6F53A7CC2B9C}" dt="2023-12-07T05:09:14.139" v="4098" actId="1076"/>
        <pc:sldMkLst>
          <pc:docMk/>
          <pc:sldMk cId="1157302308" sldId="293"/>
        </pc:sldMkLst>
        <pc:spChg chg="mod">
          <ac:chgData name="Edwin Ho" userId="71921468-0662-49ce-b8a7-55b461abcab7" providerId="ADAL" clId="{F91662E6-2F01-4F45-9A93-6F53A7CC2B9C}" dt="2023-12-05T13:05:29.496" v="1596" actId="20577"/>
          <ac:spMkLst>
            <pc:docMk/>
            <pc:sldMk cId="1157302308" sldId="293"/>
            <ac:spMk id="2" creationId="{293FA14C-E61F-42C4-91E1-77474C5F6BBF}"/>
          </ac:spMkLst>
        </pc:spChg>
        <pc:spChg chg="del">
          <ac:chgData name="Edwin Ho" userId="71921468-0662-49ce-b8a7-55b461abcab7" providerId="ADAL" clId="{F91662E6-2F01-4F45-9A93-6F53A7CC2B9C}" dt="2023-12-06T23:51:50.421" v="3375"/>
          <ac:spMkLst>
            <pc:docMk/>
            <pc:sldMk cId="1157302308" sldId="293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7T05:00:14.939" v="3997" actId="1076"/>
          <ac:spMkLst>
            <pc:docMk/>
            <pc:sldMk cId="1157302308" sldId="293"/>
            <ac:spMk id="3" creationId="{C0F7F606-DADA-C9E9-27BB-C31C47186E4C}"/>
          </ac:spMkLst>
        </pc:spChg>
        <pc:spChg chg="add mod">
          <ac:chgData name="Edwin Ho" userId="71921468-0662-49ce-b8a7-55b461abcab7" providerId="ADAL" clId="{F91662E6-2F01-4F45-9A93-6F53A7CC2B9C}" dt="2023-12-05T13:06:36.715" v="1643" actId="20577"/>
          <ac:spMkLst>
            <pc:docMk/>
            <pc:sldMk cId="1157302308" sldId="293"/>
            <ac:spMk id="4" creationId="{EC73F7CE-0422-725B-990F-2E30C6B82720}"/>
          </ac:spMkLst>
        </pc:spChg>
        <pc:spChg chg="add mod">
          <ac:chgData name="Edwin Ho" userId="71921468-0662-49ce-b8a7-55b461abcab7" providerId="ADAL" clId="{F91662E6-2F01-4F45-9A93-6F53A7CC2B9C}" dt="2023-12-07T05:00:21.513" v="3999" actId="1076"/>
          <ac:spMkLst>
            <pc:docMk/>
            <pc:sldMk cId="1157302308" sldId="293"/>
            <ac:spMk id="9" creationId="{7EEE7079-293C-755C-0840-C0A243391972}"/>
          </ac:spMkLst>
        </pc:spChg>
        <pc:picChg chg="add mod modCrop">
          <ac:chgData name="Edwin Ho" userId="71921468-0662-49ce-b8a7-55b461abcab7" providerId="ADAL" clId="{F91662E6-2F01-4F45-9A93-6F53A7CC2B9C}" dt="2023-12-07T05:00:26.182" v="4002" actId="1035"/>
          <ac:picMkLst>
            <pc:docMk/>
            <pc:sldMk cId="1157302308" sldId="293"/>
            <ac:picMk id="7" creationId="{A9979519-8B8C-9FE1-74E4-3FE9BB77B5D8}"/>
          </ac:picMkLst>
        </pc:picChg>
        <pc:picChg chg="add mod modCrop">
          <ac:chgData name="Edwin Ho" userId="71921468-0662-49ce-b8a7-55b461abcab7" providerId="ADAL" clId="{F91662E6-2F01-4F45-9A93-6F53A7CC2B9C}" dt="2023-12-07T05:00:26.182" v="4002" actId="1035"/>
          <ac:picMkLst>
            <pc:docMk/>
            <pc:sldMk cId="1157302308" sldId="293"/>
            <ac:picMk id="8" creationId="{CB8A4E05-7789-7259-7962-66E88077905C}"/>
          </ac:picMkLst>
        </pc:picChg>
        <pc:picChg chg="add mod">
          <ac:chgData name="Edwin Ho" userId="71921468-0662-49ce-b8a7-55b461abcab7" providerId="ADAL" clId="{F91662E6-2F01-4F45-9A93-6F53A7CC2B9C}" dt="2023-12-06T23:55:39.540" v="3403" actId="1036"/>
          <ac:picMkLst>
            <pc:docMk/>
            <pc:sldMk cId="1157302308" sldId="293"/>
            <ac:picMk id="3074" creationId="{7F11F41E-2533-B637-C721-BE286D1755D2}"/>
          </ac:picMkLst>
        </pc:picChg>
        <pc:cxnChg chg="add mod">
          <ac:chgData name="Edwin Ho" userId="71921468-0662-49ce-b8a7-55b461abcab7" providerId="ADAL" clId="{F91662E6-2F01-4F45-9A93-6F53A7CC2B9C}" dt="2023-12-07T05:09:14.139" v="4098" actId="1076"/>
          <ac:cxnSpMkLst>
            <pc:docMk/>
            <pc:sldMk cId="1157302308" sldId="293"/>
            <ac:cxnSpMk id="10" creationId="{BD8010E8-0C9D-2DEE-05B7-DC8CF7B68041}"/>
          </ac:cxnSpMkLst>
        </pc:cxnChg>
      </pc:sldChg>
      <pc:sldChg chg="addSp delSp modSp add mod">
        <pc:chgData name="Edwin Ho" userId="71921468-0662-49ce-b8a7-55b461abcab7" providerId="ADAL" clId="{F91662E6-2F01-4F45-9A93-6F53A7CC2B9C}" dt="2023-12-07T05:17:50.795" v="4254" actId="14100"/>
        <pc:sldMkLst>
          <pc:docMk/>
          <pc:sldMk cId="347712986" sldId="294"/>
        </pc:sldMkLst>
        <pc:spChg chg="del">
          <ac:chgData name="Edwin Ho" userId="71921468-0662-49ce-b8a7-55b461abcab7" providerId="ADAL" clId="{F91662E6-2F01-4F45-9A93-6F53A7CC2B9C}" dt="2023-12-05T22:47:29.133" v="2285" actId="478"/>
          <ac:spMkLst>
            <pc:docMk/>
            <pc:sldMk cId="347712986" sldId="294"/>
            <ac:spMk id="3" creationId="{392939D1-B602-4853-8C93-6E08F138F2A2}"/>
          </ac:spMkLst>
        </pc:spChg>
        <pc:spChg chg="add mod">
          <ac:chgData name="Edwin Ho" userId="71921468-0662-49ce-b8a7-55b461abcab7" providerId="ADAL" clId="{F91662E6-2F01-4F45-9A93-6F53A7CC2B9C}" dt="2023-12-07T05:17:50.795" v="4254" actId="14100"/>
          <ac:spMkLst>
            <pc:docMk/>
            <pc:sldMk cId="347712986" sldId="294"/>
            <ac:spMk id="3" creationId="{66BF79F5-D252-34F4-29C3-D831F46D53AC}"/>
          </ac:spMkLst>
        </pc:spChg>
        <pc:spChg chg="mod">
          <ac:chgData name="Edwin Ho" userId="71921468-0662-49ce-b8a7-55b461abcab7" providerId="ADAL" clId="{F91662E6-2F01-4F45-9A93-6F53A7CC2B9C}" dt="2023-12-05T22:48:53.544" v="2357" actId="1076"/>
          <ac:spMkLst>
            <pc:docMk/>
            <pc:sldMk cId="347712986" sldId="294"/>
            <ac:spMk id="4" creationId="{51FDA0AB-7631-A8C4-175B-7E1A98DDB61A}"/>
          </ac:spMkLst>
        </pc:spChg>
        <pc:spChg chg="add del mod">
          <ac:chgData name="Edwin Ho" userId="71921468-0662-49ce-b8a7-55b461abcab7" providerId="ADAL" clId="{F91662E6-2F01-4F45-9A93-6F53A7CC2B9C}" dt="2023-12-05T22:48:29" v="2350" actId="478"/>
          <ac:spMkLst>
            <pc:docMk/>
            <pc:sldMk cId="347712986" sldId="294"/>
            <ac:spMk id="9" creationId="{2EECB358-2DEF-473F-256E-C906E9D0CE7D}"/>
          </ac:spMkLst>
        </pc:spChg>
        <pc:spChg chg="add mod">
          <ac:chgData name="Edwin Ho" userId="71921468-0662-49ce-b8a7-55b461abcab7" providerId="ADAL" clId="{F91662E6-2F01-4F45-9A93-6F53A7CC2B9C}" dt="2023-12-06T00:09:16.038" v="2852" actId="1037"/>
          <ac:spMkLst>
            <pc:docMk/>
            <pc:sldMk cId="347712986" sldId="294"/>
            <ac:spMk id="11" creationId="{7F1F4FBD-564E-067D-85EF-A91DE17FE38D}"/>
          </ac:spMkLst>
        </pc:spChg>
        <pc:spChg chg="add mod">
          <ac:chgData name="Edwin Ho" userId="71921468-0662-49ce-b8a7-55b461abcab7" providerId="ADAL" clId="{F91662E6-2F01-4F45-9A93-6F53A7CC2B9C}" dt="2023-12-06T00:09:16.038" v="2852" actId="1037"/>
          <ac:spMkLst>
            <pc:docMk/>
            <pc:sldMk cId="347712986" sldId="294"/>
            <ac:spMk id="13" creationId="{886726E5-4415-648D-5AA0-61882F3079BA}"/>
          </ac:spMkLst>
        </pc:spChg>
        <pc:spChg chg="add mod">
          <ac:chgData name="Edwin Ho" userId="71921468-0662-49ce-b8a7-55b461abcab7" providerId="ADAL" clId="{F91662E6-2F01-4F45-9A93-6F53A7CC2B9C}" dt="2023-12-06T00:09:16.038" v="2852" actId="1037"/>
          <ac:spMkLst>
            <pc:docMk/>
            <pc:sldMk cId="347712986" sldId="294"/>
            <ac:spMk id="15" creationId="{C9613755-E8F8-86BA-DB05-1075A20EB857}"/>
          </ac:spMkLst>
        </pc:spChg>
        <pc:spChg chg="add mod">
          <ac:chgData name="Edwin Ho" userId="71921468-0662-49ce-b8a7-55b461abcab7" providerId="ADAL" clId="{F91662E6-2F01-4F45-9A93-6F53A7CC2B9C}" dt="2023-12-06T00:09:16.038" v="2852" actId="1037"/>
          <ac:spMkLst>
            <pc:docMk/>
            <pc:sldMk cId="347712986" sldId="294"/>
            <ac:spMk id="16" creationId="{5DF4498D-0085-BB90-524A-4EBCC1456680}"/>
          </ac:spMkLst>
        </pc:spChg>
        <pc:picChg chg="mod">
          <ac:chgData name="Edwin Ho" userId="71921468-0662-49ce-b8a7-55b461abcab7" providerId="ADAL" clId="{F91662E6-2F01-4F45-9A93-6F53A7CC2B9C}" dt="2023-12-06T00:09:16.038" v="2852" actId="1037"/>
          <ac:picMkLst>
            <pc:docMk/>
            <pc:sldMk cId="347712986" sldId="294"/>
            <ac:picMk id="8" creationId="{802859C0-4C29-5468-3C1A-96B360F17B47}"/>
          </ac:picMkLst>
        </pc:picChg>
        <pc:picChg chg="mod">
          <ac:chgData name="Edwin Ho" userId="71921468-0662-49ce-b8a7-55b461abcab7" providerId="ADAL" clId="{F91662E6-2F01-4F45-9A93-6F53A7CC2B9C}" dt="2023-12-06T00:09:16.038" v="2852" actId="1037"/>
          <ac:picMkLst>
            <pc:docMk/>
            <pc:sldMk cId="347712986" sldId="294"/>
            <ac:picMk id="10" creationId="{4236E650-A31C-C794-B9B8-E4F376CB50F7}"/>
          </ac:picMkLst>
        </pc:picChg>
        <pc:picChg chg="del">
          <ac:chgData name="Edwin Ho" userId="71921468-0662-49ce-b8a7-55b461abcab7" providerId="ADAL" clId="{F91662E6-2F01-4F45-9A93-6F53A7CC2B9C}" dt="2023-12-05T22:47:25.318" v="2284" actId="478"/>
          <ac:picMkLst>
            <pc:docMk/>
            <pc:sldMk cId="347712986" sldId="294"/>
            <ac:picMk id="12" creationId="{8358B6FA-7B92-D22D-0026-9D9EDDE39276}"/>
          </ac:picMkLst>
        </pc:picChg>
        <pc:picChg chg="del">
          <ac:chgData name="Edwin Ho" userId="71921468-0662-49ce-b8a7-55b461abcab7" providerId="ADAL" clId="{F91662E6-2F01-4F45-9A93-6F53A7CC2B9C}" dt="2023-12-05T22:47:24.157" v="2283" actId="478"/>
          <ac:picMkLst>
            <pc:docMk/>
            <pc:sldMk cId="347712986" sldId="294"/>
            <ac:picMk id="14" creationId="{5D5F2303-8C5A-B1B5-9115-5379BC66FAAC}"/>
          </ac:picMkLst>
        </pc:picChg>
      </pc:sldChg>
      <pc:sldChg chg="addSp delSp modSp add mod">
        <pc:chgData name="Edwin Ho" userId="71921468-0662-49ce-b8a7-55b461abcab7" providerId="ADAL" clId="{F91662E6-2F01-4F45-9A93-6F53A7CC2B9C}" dt="2023-12-06T00:09:34.135" v="2874" actId="1035"/>
        <pc:sldMkLst>
          <pc:docMk/>
          <pc:sldMk cId="3178943562" sldId="295"/>
        </pc:sldMkLst>
        <pc:spChg chg="del">
          <ac:chgData name="Edwin Ho" userId="71921468-0662-49ce-b8a7-55b461abcab7" providerId="ADAL" clId="{F91662E6-2F01-4F45-9A93-6F53A7CC2B9C}" dt="2023-12-05T22:47:32.235" v="2286" actId="478"/>
          <ac:spMkLst>
            <pc:docMk/>
            <pc:sldMk cId="3178943562" sldId="295"/>
            <ac:spMk id="3" creationId="{392939D1-B602-4853-8C93-6E08F138F2A2}"/>
          </ac:spMkLst>
        </pc:spChg>
        <pc:spChg chg="add del mod">
          <ac:chgData name="Edwin Ho" userId="71921468-0662-49ce-b8a7-55b461abcab7" providerId="ADAL" clId="{F91662E6-2F01-4F45-9A93-6F53A7CC2B9C}" dt="2023-12-05T22:49:06.167" v="2360" actId="478"/>
          <ac:spMkLst>
            <pc:docMk/>
            <pc:sldMk cId="3178943562" sldId="295"/>
            <ac:spMk id="9" creationId="{8C9DB9BA-A8AB-B044-8A4F-780BD2C6B0FE}"/>
          </ac:spMkLst>
        </pc:spChg>
        <pc:picChg chg="del">
          <ac:chgData name="Edwin Ho" userId="71921468-0662-49ce-b8a7-55b461abcab7" providerId="ADAL" clId="{F91662E6-2F01-4F45-9A93-6F53A7CC2B9C}" dt="2023-12-05T22:47:21.028" v="2282" actId="478"/>
          <ac:picMkLst>
            <pc:docMk/>
            <pc:sldMk cId="3178943562" sldId="295"/>
            <ac:picMk id="8" creationId="{802859C0-4C29-5468-3C1A-96B360F17B47}"/>
          </ac:picMkLst>
        </pc:picChg>
        <pc:picChg chg="del">
          <ac:chgData name="Edwin Ho" userId="71921468-0662-49ce-b8a7-55b461abcab7" providerId="ADAL" clId="{F91662E6-2F01-4F45-9A93-6F53A7CC2B9C}" dt="2023-12-05T22:49:15.397" v="2364" actId="478"/>
          <ac:picMkLst>
            <pc:docMk/>
            <pc:sldMk cId="3178943562" sldId="295"/>
            <ac:picMk id="10" creationId="{4236E650-A31C-C794-B9B8-E4F376CB50F7}"/>
          </ac:picMkLst>
        </pc:picChg>
        <pc:picChg chg="mod">
          <ac:chgData name="Edwin Ho" userId="71921468-0662-49ce-b8a7-55b461abcab7" providerId="ADAL" clId="{F91662E6-2F01-4F45-9A93-6F53A7CC2B9C}" dt="2023-12-06T00:09:24.473" v="2870" actId="1037"/>
          <ac:picMkLst>
            <pc:docMk/>
            <pc:sldMk cId="3178943562" sldId="295"/>
            <ac:picMk id="12" creationId="{8358B6FA-7B92-D22D-0026-9D9EDDE39276}"/>
          </ac:picMkLst>
        </pc:picChg>
        <pc:picChg chg="mod">
          <ac:chgData name="Edwin Ho" userId="71921468-0662-49ce-b8a7-55b461abcab7" providerId="ADAL" clId="{F91662E6-2F01-4F45-9A93-6F53A7CC2B9C}" dt="2023-12-06T00:09:34.135" v="2874" actId="1035"/>
          <ac:picMkLst>
            <pc:docMk/>
            <pc:sldMk cId="3178943562" sldId="295"/>
            <ac:picMk id="14" creationId="{5D5F2303-8C5A-B1B5-9115-5379BC66FAAC}"/>
          </ac:picMkLst>
        </pc:picChg>
      </pc:sldChg>
      <pc:sldChg chg="addSp delSp modSp add mod">
        <pc:chgData name="Edwin Ho" userId="71921468-0662-49ce-b8a7-55b461abcab7" providerId="ADAL" clId="{F91662E6-2F01-4F45-9A93-6F53A7CC2B9C}" dt="2023-12-07T05:26:39.105" v="4270" actId="14100"/>
        <pc:sldMkLst>
          <pc:docMk/>
          <pc:sldMk cId="2941247255" sldId="296"/>
        </pc:sldMkLst>
        <pc:spChg chg="mod">
          <ac:chgData name="Edwin Ho" userId="71921468-0662-49ce-b8a7-55b461abcab7" providerId="ADAL" clId="{F91662E6-2F01-4F45-9A93-6F53A7CC2B9C}" dt="2023-12-06T23:57:49.893" v="3471" actId="20577"/>
          <ac:spMkLst>
            <pc:docMk/>
            <pc:sldMk cId="2941247255" sldId="296"/>
            <ac:spMk id="2" creationId="{293FA14C-E61F-42C4-91E1-77474C5F6BBF}"/>
          </ac:spMkLst>
        </pc:spChg>
        <pc:spChg chg="mod">
          <ac:chgData name="Edwin Ho" userId="71921468-0662-49ce-b8a7-55b461abcab7" providerId="ADAL" clId="{F91662E6-2F01-4F45-9A93-6F53A7CC2B9C}" dt="2023-12-07T05:13:14.862" v="4149" actId="113"/>
          <ac:spMkLst>
            <pc:docMk/>
            <pc:sldMk cId="2941247255" sldId="296"/>
            <ac:spMk id="3" creationId="{392939D1-B602-4853-8C93-6E08F138F2A2}"/>
          </ac:spMkLst>
        </pc:spChg>
        <pc:spChg chg="del">
          <ac:chgData name="Edwin Ho" userId="71921468-0662-49ce-b8a7-55b461abcab7" providerId="ADAL" clId="{F91662E6-2F01-4F45-9A93-6F53A7CC2B9C}" dt="2023-12-05T23:52:46.259" v="2536" actId="478"/>
          <ac:spMkLst>
            <pc:docMk/>
            <pc:sldMk cId="2941247255" sldId="296"/>
            <ac:spMk id="8" creationId="{B1AE0189-2CF2-FC19-F1AB-EEF1EF456643}"/>
          </ac:spMkLst>
        </pc:spChg>
        <pc:spChg chg="add mod">
          <ac:chgData name="Edwin Ho" userId="71921468-0662-49ce-b8a7-55b461abcab7" providerId="ADAL" clId="{F91662E6-2F01-4F45-9A93-6F53A7CC2B9C}" dt="2023-12-07T04:31:33.409" v="3933"/>
          <ac:spMkLst>
            <pc:docMk/>
            <pc:sldMk cId="2941247255" sldId="296"/>
            <ac:spMk id="8" creationId="{B25CA6F2-71A3-AE5D-ABCD-E8ED3965A3C6}"/>
          </ac:spMkLst>
        </pc:spChg>
        <pc:spChg chg="add mod">
          <ac:chgData name="Edwin Ho" userId="71921468-0662-49ce-b8a7-55b461abcab7" providerId="ADAL" clId="{F91662E6-2F01-4F45-9A93-6F53A7CC2B9C}" dt="2023-12-05T23:54:35.110" v="2550"/>
          <ac:spMkLst>
            <pc:docMk/>
            <pc:sldMk cId="2941247255" sldId="296"/>
            <ac:spMk id="9" creationId="{C937F19E-C367-838B-102A-845C91C04A56}"/>
          </ac:spMkLst>
        </pc:spChg>
        <pc:spChg chg="add mod">
          <ac:chgData name="Edwin Ho" userId="71921468-0662-49ce-b8a7-55b461abcab7" providerId="ADAL" clId="{F91662E6-2F01-4F45-9A93-6F53A7CC2B9C}" dt="2023-12-07T04:31:33.409" v="3933"/>
          <ac:spMkLst>
            <pc:docMk/>
            <pc:sldMk cId="2941247255" sldId="296"/>
            <ac:spMk id="10" creationId="{B9F065DC-797A-F223-1E6B-34E947F3422C}"/>
          </ac:spMkLst>
        </pc:spChg>
        <pc:spChg chg="add mod">
          <ac:chgData name="Edwin Ho" userId="71921468-0662-49ce-b8a7-55b461abcab7" providerId="ADAL" clId="{F91662E6-2F01-4F45-9A93-6F53A7CC2B9C}" dt="2023-12-07T05:14:09.722" v="4208" actId="14100"/>
          <ac:spMkLst>
            <pc:docMk/>
            <pc:sldMk cId="2941247255" sldId="296"/>
            <ac:spMk id="11" creationId="{307437A5-4484-8AB2-9196-53286CB68C39}"/>
          </ac:spMkLst>
        </pc:spChg>
        <pc:spChg chg="add mod">
          <ac:chgData name="Edwin Ho" userId="71921468-0662-49ce-b8a7-55b461abcab7" providerId="ADAL" clId="{F91662E6-2F01-4F45-9A93-6F53A7CC2B9C}" dt="2023-12-07T05:14:33.715" v="4215" actId="1035"/>
          <ac:spMkLst>
            <pc:docMk/>
            <pc:sldMk cId="2941247255" sldId="296"/>
            <ac:spMk id="12" creationId="{E78C4211-C008-413C-4F27-76FAF42E703F}"/>
          </ac:spMkLst>
        </pc:spChg>
        <pc:spChg chg="add mod">
          <ac:chgData name="Edwin Ho" userId="71921468-0662-49ce-b8a7-55b461abcab7" providerId="ADAL" clId="{F91662E6-2F01-4F45-9A93-6F53A7CC2B9C}" dt="2023-12-07T05:26:13.674" v="4266" actId="1076"/>
          <ac:spMkLst>
            <pc:docMk/>
            <pc:sldMk cId="2941247255" sldId="296"/>
            <ac:spMk id="13" creationId="{410E1A91-5571-3B74-640C-8C5CA828F700}"/>
          </ac:spMkLst>
        </pc:spChg>
        <pc:spChg chg="add mod">
          <ac:chgData name="Edwin Ho" userId="71921468-0662-49ce-b8a7-55b461abcab7" providerId="ADAL" clId="{F91662E6-2F01-4F45-9A93-6F53A7CC2B9C}" dt="2023-12-07T05:26:39.105" v="4270" actId="14100"/>
          <ac:spMkLst>
            <pc:docMk/>
            <pc:sldMk cId="2941247255" sldId="296"/>
            <ac:spMk id="14" creationId="{85807AE0-824D-2BFE-E8B5-19F80525E048}"/>
          </ac:spMkLst>
        </pc:spChg>
        <pc:picChg chg="add mod modCrop">
          <ac:chgData name="Edwin Ho" userId="71921468-0662-49ce-b8a7-55b461abcab7" providerId="ADAL" clId="{F91662E6-2F01-4F45-9A93-6F53A7CC2B9C}" dt="2023-12-07T04:25:35.072" v="3723" actId="1076"/>
          <ac:picMkLst>
            <pc:docMk/>
            <pc:sldMk cId="2941247255" sldId="296"/>
            <ac:picMk id="4" creationId="{DDDF4F50-3976-F0BA-8AD3-E9F6BCB759F7}"/>
          </ac:picMkLst>
        </pc:picChg>
        <pc:picChg chg="mod modCrop">
          <ac:chgData name="Edwin Ho" userId="71921468-0662-49ce-b8a7-55b461abcab7" providerId="ADAL" clId="{F91662E6-2F01-4F45-9A93-6F53A7CC2B9C}" dt="2023-12-07T04:25:29.964" v="3722" actId="1076"/>
          <ac:picMkLst>
            <pc:docMk/>
            <pc:sldMk cId="2941247255" sldId="296"/>
            <ac:picMk id="7" creationId="{E73D4A4B-DCF1-4300-B118-7727AA0D17A3}"/>
          </ac:picMkLst>
        </pc:picChg>
      </pc:sldChg>
      <pc:sldChg chg="add del mod modShow">
        <pc:chgData name="Edwin Ho" userId="71921468-0662-49ce-b8a7-55b461abcab7" providerId="ADAL" clId="{F91662E6-2F01-4F45-9A93-6F53A7CC2B9C}" dt="2023-12-07T05:16:27.983" v="4237" actId="47"/>
        <pc:sldMkLst>
          <pc:docMk/>
          <pc:sldMk cId="814930796" sldId="297"/>
        </pc:sldMkLst>
      </pc:sldChg>
      <pc:sldChg chg="addSp delSp modSp add mod ord">
        <pc:chgData name="Edwin Ho" userId="71921468-0662-49ce-b8a7-55b461abcab7" providerId="ADAL" clId="{F91662E6-2F01-4F45-9A93-6F53A7CC2B9C}" dt="2023-12-07T05:15:17.317" v="4226" actId="14100"/>
        <pc:sldMkLst>
          <pc:docMk/>
          <pc:sldMk cId="894862271" sldId="298"/>
        </pc:sldMkLst>
        <pc:spChg chg="mod">
          <ac:chgData name="Edwin Ho" userId="71921468-0662-49ce-b8a7-55b461abcab7" providerId="ADAL" clId="{F91662E6-2F01-4F45-9A93-6F53A7CC2B9C}" dt="2023-12-06T23:57:56.295" v="3491" actId="20577"/>
          <ac:spMkLst>
            <pc:docMk/>
            <pc:sldMk cId="894862271" sldId="298"/>
            <ac:spMk id="2" creationId="{293FA14C-E61F-42C4-91E1-77474C5F6BBF}"/>
          </ac:spMkLst>
        </pc:spChg>
        <pc:spChg chg="add mod">
          <ac:chgData name="Edwin Ho" userId="71921468-0662-49ce-b8a7-55b461abcab7" providerId="ADAL" clId="{F91662E6-2F01-4F45-9A93-6F53A7CC2B9C}" dt="2023-12-07T05:15:01.783" v="4223" actId="1035"/>
          <ac:spMkLst>
            <pc:docMk/>
            <pc:sldMk cId="894862271" sldId="298"/>
            <ac:spMk id="7" creationId="{44E0D49C-A3F1-BDD9-13DC-2336FE9D0C49}"/>
          </ac:spMkLst>
        </pc:spChg>
        <pc:spChg chg="add mod">
          <ac:chgData name="Edwin Ho" userId="71921468-0662-49ce-b8a7-55b461abcab7" providerId="ADAL" clId="{F91662E6-2F01-4F45-9A93-6F53A7CC2B9C}" dt="2023-12-07T05:15:17.317" v="4226" actId="14100"/>
          <ac:spMkLst>
            <pc:docMk/>
            <pc:sldMk cId="894862271" sldId="298"/>
            <ac:spMk id="10" creationId="{62E6A43B-D294-3D09-E907-01F0B9E5C78C}"/>
          </ac:spMkLst>
        </pc:spChg>
        <pc:picChg chg="mod modCrop">
          <ac:chgData name="Edwin Ho" userId="71921468-0662-49ce-b8a7-55b461abcab7" providerId="ADAL" clId="{F91662E6-2F01-4F45-9A93-6F53A7CC2B9C}" dt="2023-12-05T23:56:02.831" v="2558" actId="1076"/>
          <ac:picMkLst>
            <pc:docMk/>
            <pc:sldMk cId="894862271" sldId="298"/>
            <ac:picMk id="4" creationId="{DDDF4F50-3976-F0BA-8AD3-E9F6BCB759F7}"/>
          </ac:picMkLst>
        </pc:picChg>
        <pc:picChg chg="del">
          <ac:chgData name="Edwin Ho" userId="71921468-0662-49ce-b8a7-55b461abcab7" providerId="ADAL" clId="{F91662E6-2F01-4F45-9A93-6F53A7CC2B9C}" dt="2023-12-05T23:55:01.327" v="2552" actId="478"/>
          <ac:picMkLst>
            <pc:docMk/>
            <pc:sldMk cId="894862271" sldId="298"/>
            <ac:picMk id="7" creationId="{E73D4A4B-DCF1-4300-B118-7727AA0D17A3}"/>
          </ac:picMkLst>
        </pc:picChg>
        <pc:picChg chg="add mod modCrop">
          <ac:chgData name="Edwin Ho" userId="71921468-0662-49ce-b8a7-55b461abcab7" providerId="ADAL" clId="{F91662E6-2F01-4F45-9A93-6F53A7CC2B9C}" dt="2023-12-05T23:56:05.285" v="2561" actId="1035"/>
          <ac:picMkLst>
            <pc:docMk/>
            <pc:sldMk cId="894862271" sldId="298"/>
            <ac:picMk id="8" creationId="{96E03DFE-EE56-7C7E-E690-6DB0C63EE496}"/>
          </ac:picMkLst>
        </pc:picChg>
      </pc:sldChg>
      <pc:sldChg chg="addSp delSp modSp add mod">
        <pc:chgData name="Edwin Ho" userId="71921468-0662-49ce-b8a7-55b461abcab7" providerId="ADAL" clId="{F91662E6-2F01-4F45-9A93-6F53A7CC2B9C}" dt="2023-12-07T05:27:05.261" v="4276" actId="14100"/>
        <pc:sldMkLst>
          <pc:docMk/>
          <pc:sldMk cId="2977770608" sldId="299"/>
        </pc:sldMkLst>
        <pc:spChg chg="mod">
          <ac:chgData name="Edwin Ho" userId="71921468-0662-49ce-b8a7-55b461abcab7" providerId="ADAL" clId="{F91662E6-2F01-4F45-9A93-6F53A7CC2B9C}" dt="2023-12-06T23:58:03.093" v="3509" actId="20577"/>
          <ac:spMkLst>
            <pc:docMk/>
            <pc:sldMk cId="2977770608" sldId="299"/>
            <ac:spMk id="2" creationId="{293FA14C-E61F-42C4-91E1-77474C5F6BBF}"/>
          </ac:spMkLst>
        </pc:spChg>
        <pc:spChg chg="add mod">
          <ac:chgData name="Edwin Ho" userId="71921468-0662-49ce-b8a7-55b461abcab7" providerId="ADAL" clId="{F91662E6-2F01-4F45-9A93-6F53A7CC2B9C}" dt="2023-12-07T05:13:41.792" v="4205" actId="115"/>
          <ac:spMkLst>
            <pc:docMk/>
            <pc:sldMk cId="2977770608" sldId="299"/>
            <ac:spMk id="4" creationId="{FDF2C4F6-116F-42BC-600D-15DB0E89F905}"/>
          </ac:spMkLst>
        </pc:spChg>
        <pc:spChg chg="add mod">
          <ac:chgData name="Edwin Ho" userId="71921468-0662-49ce-b8a7-55b461abcab7" providerId="ADAL" clId="{F91662E6-2F01-4F45-9A93-6F53A7CC2B9C}" dt="2023-12-07T04:32:20.568" v="3935" actId="20577"/>
          <ac:spMkLst>
            <pc:docMk/>
            <pc:sldMk cId="2977770608" sldId="299"/>
            <ac:spMk id="10" creationId="{F96E2E9E-8765-5054-DF54-A74ACBBE196D}"/>
          </ac:spMkLst>
        </pc:spChg>
        <pc:spChg chg="add mod">
          <ac:chgData name="Edwin Ho" userId="71921468-0662-49ce-b8a7-55b461abcab7" providerId="ADAL" clId="{F91662E6-2F01-4F45-9A93-6F53A7CC2B9C}" dt="2023-12-07T05:15:35.168" v="4229" actId="14100"/>
          <ac:spMkLst>
            <pc:docMk/>
            <pc:sldMk cId="2977770608" sldId="299"/>
            <ac:spMk id="11" creationId="{453F8636-7CDF-E014-B3A8-84D3BF127A1E}"/>
          </ac:spMkLst>
        </pc:spChg>
        <pc:spChg chg="add del mod">
          <ac:chgData name="Edwin Ho" userId="71921468-0662-49ce-b8a7-55b461abcab7" providerId="ADAL" clId="{F91662E6-2F01-4F45-9A93-6F53A7CC2B9C}" dt="2023-12-07T04:33:10.133" v="3936" actId="478"/>
          <ac:spMkLst>
            <pc:docMk/>
            <pc:sldMk cId="2977770608" sldId="299"/>
            <ac:spMk id="11" creationId="{8B32AB90-7109-12B9-5DDA-1A363596F571}"/>
          </ac:spMkLst>
        </pc:spChg>
        <pc:spChg chg="add mod">
          <ac:chgData name="Edwin Ho" userId="71921468-0662-49ce-b8a7-55b461abcab7" providerId="ADAL" clId="{F91662E6-2F01-4F45-9A93-6F53A7CC2B9C}" dt="2023-12-07T05:26:54.736" v="4273" actId="14100"/>
          <ac:spMkLst>
            <pc:docMk/>
            <pc:sldMk cId="2977770608" sldId="299"/>
            <ac:spMk id="12" creationId="{8EFD838D-7BAB-0DA1-7BC9-33C4B27EABA0}"/>
          </ac:spMkLst>
        </pc:spChg>
        <pc:spChg chg="add mod">
          <ac:chgData name="Edwin Ho" userId="71921468-0662-49ce-b8a7-55b461abcab7" providerId="ADAL" clId="{F91662E6-2F01-4F45-9A93-6F53A7CC2B9C}" dt="2023-12-07T05:27:05.261" v="4276" actId="14100"/>
          <ac:spMkLst>
            <pc:docMk/>
            <pc:sldMk cId="2977770608" sldId="299"/>
            <ac:spMk id="13" creationId="{E4C76157-CD1F-B336-6992-A46251BD753C}"/>
          </ac:spMkLst>
        </pc:spChg>
        <pc:picChg chg="del">
          <ac:chgData name="Edwin Ho" userId="71921468-0662-49ce-b8a7-55b461abcab7" providerId="ADAL" clId="{F91662E6-2F01-4F45-9A93-6F53A7CC2B9C}" dt="2023-12-05T23:58:13.632" v="2575" actId="478"/>
          <ac:picMkLst>
            <pc:docMk/>
            <pc:sldMk cId="2977770608" sldId="299"/>
            <ac:picMk id="4" creationId="{DDDF4F50-3976-F0BA-8AD3-E9F6BCB759F7}"/>
          </ac:picMkLst>
        </pc:picChg>
        <pc:picChg chg="mod modCrop">
          <ac:chgData name="Edwin Ho" userId="71921468-0662-49ce-b8a7-55b461abcab7" providerId="ADAL" clId="{F91662E6-2F01-4F45-9A93-6F53A7CC2B9C}" dt="2023-12-07T04:29:51.145" v="3872" actId="1076"/>
          <ac:picMkLst>
            <pc:docMk/>
            <pc:sldMk cId="2977770608" sldId="299"/>
            <ac:picMk id="7" creationId="{E73D4A4B-DCF1-4300-B118-7727AA0D17A3}"/>
          </ac:picMkLst>
        </pc:picChg>
        <pc:picChg chg="add mod modCrop">
          <ac:chgData name="Edwin Ho" userId="71921468-0662-49ce-b8a7-55b461abcab7" providerId="ADAL" clId="{F91662E6-2F01-4F45-9A93-6F53A7CC2B9C}" dt="2023-12-07T04:29:52.990" v="3873" actId="1076"/>
          <ac:picMkLst>
            <pc:docMk/>
            <pc:sldMk cId="2977770608" sldId="299"/>
            <ac:picMk id="8" creationId="{7F5F92AA-61A9-08E8-6BA7-B358489BAA8D}"/>
          </ac:picMkLst>
        </pc:picChg>
      </pc:sldChg>
      <pc:sldChg chg="addSp delSp modSp add mod ord">
        <pc:chgData name="Edwin Ho" userId="71921468-0662-49ce-b8a7-55b461abcab7" providerId="ADAL" clId="{F91662E6-2F01-4F45-9A93-6F53A7CC2B9C}" dt="2023-12-07T05:16:17.181" v="4236" actId="14100"/>
        <pc:sldMkLst>
          <pc:docMk/>
          <pc:sldMk cId="1257547860" sldId="300"/>
        </pc:sldMkLst>
        <pc:spChg chg="mod">
          <ac:chgData name="Edwin Ho" userId="71921468-0662-49ce-b8a7-55b461abcab7" providerId="ADAL" clId="{F91662E6-2F01-4F45-9A93-6F53A7CC2B9C}" dt="2023-12-06T23:58:09.287" v="3527" actId="20577"/>
          <ac:spMkLst>
            <pc:docMk/>
            <pc:sldMk cId="1257547860" sldId="300"/>
            <ac:spMk id="2" creationId="{293FA14C-E61F-42C4-91E1-77474C5F6BBF}"/>
          </ac:spMkLst>
        </pc:spChg>
        <pc:spChg chg="add mod">
          <ac:chgData name="Edwin Ho" userId="71921468-0662-49ce-b8a7-55b461abcab7" providerId="ADAL" clId="{F91662E6-2F01-4F45-9A93-6F53A7CC2B9C}" dt="2023-12-07T05:16:02.001" v="4233" actId="14100"/>
          <ac:spMkLst>
            <pc:docMk/>
            <pc:sldMk cId="1257547860" sldId="300"/>
            <ac:spMk id="8" creationId="{177BC711-B712-DA91-5569-23669CE4544C}"/>
          </ac:spMkLst>
        </pc:spChg>
        <pc:spChg chg="del">
          <ac:chgData name="Edwin Ho" userId="71921468-0662-49ce-b8a7-55b461abcab7" providerId="ADAL" clId="{F91662E6-2F01-4F45-9A93-6F53A7CC2B9C}" dt="2023-12-06T00:02:54.484" v="2638" actId="478"/>
          <ac:spMkLst>
            <pc:docMk/>
            <pc:sldMk cId="1257547860" sldId="300"/>
            <ac:spMk id="8" creationId="{9DF514C9-1031-B814-F795-1086BFFB19B7}"/>
          </ac:spMkLst>
        </pc:spChg>
        <pc:spChg chg="add mod">
          <ac:chgData name="Edwin Ho" userId="71921468-0662-49ce-b8a7-55b461abcab7" providerId="ADAL" clId="{F91662E6-2F01-4F45-9A93-6F53A7CC2B9C}" dt="2023-12-06T00:03:36.359" v="2662"/>
          <ac:spMkLst>
            <pc:docMk/>
            <pc:sldMk cId="1257547860" sldId="300"/>
            <ac:spMk id="9" creationId="{C716E2F4-428A-185B-9EDE-DD79932046AD}"/>
          </ac:spMkLst>
        </pc:spChg>
        <pc:spChg chg="add mod">
          <ac:chgData name="Edwin Ho" userId="71921468-0662-49ce-b8a7-55b461abcab7" providerId="ADAL" clId="{F91662E6-2F01-4F45-9A93-6F53A7CC2B9C}" dt="2023-12-07T05:16:17.181" v="4236" actId="14100"/>
          <ac:spMkLst>
            <pc:docMk/>
            <pc:sldMk cId="1257547860" sldId="300"/>
            <ac:spMk id="10" creationId="{ABB590D3-85AF-7389-F434-3152CAA091B9}"/>
          </ac:spMkLst>
        </pc:spChg>
        <pc:picChg chg="add mod modCrop">
          <ac:chgData name="Edwin Ho" userId="71921468-0662-49ce-b8a7-55b461abcab7" providerId="ADAL" clId="{F91662E6-2F01-4F45-9A93-6F53A7CC2B9C}" dt="2023-12-06T00:04:02.956" v="2681" actId="1037"/>
          <ac:picMkLst>
            <pc:docMk/>
            <pc:sldMk cId="1257547860" sldId="300"/>
            <ac:picMk id="4" creationId="{B98633C4-0241-6F7B-CEDF-2BEF2E32DDFB}"/>
          </ac:picMkLst>
        </pc:picChg>
        <pc:picChg chg="mod modCrop">
          <ac:chgData name="Edwin Ho" userId="71921468-0662-49ce-b8a7-55b461abcab7" providerId="ADAL" clId="{F91662E6-2F01-4F45-9A93-6F53A7CC2B9C}" dt="2023-12-06T00:03:30.813" v="2661" actId="1036"/>
          <ac:picMkLst>
            <pc:docMk/>
            <pc:sldMk cId="1257547860" sldId="300"/>
            <ac:picMk id="7" creationId="{6C50DBC0-7854-C408-7A87-26C0F01A809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058A8-017E-415C-A612-5E8F6965F24F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3D190-AF20-4EBB-86A3-45F9FAD28A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357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D190-AF20-4EBB-86A3-45F9FAD28AF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198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842A-5380-223E-6884-61EDF22EF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1307F6-3428-5813-39B0-E91FA588C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2D6FB-F6B1-CD6D-2F9F-CBD6572E9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7F37A-2B57-6031-16A8-1DEEBBCB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24922-39EC-322F-1C71-C1295FC0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02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00F0-3B7F-66BA-A501-6B592644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78D03-FB35-892D-9BD7-95CC51DF4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D3208-E17E-0D97-CB09-08B30937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C365-4D5B-BA0C-4C61-CB5F1DD4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4D719-14E6-C1B6-7F55-F85BFFD4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58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6AA48-0A69-FD2C-B5FB-5D8B6BE48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A56509-73A9-5C0C-1CF9-7D5283582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40B51-3ED7-3771-C1B2-BB11700B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641C3-9564-BAB1-01DA-B40A74A4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7A13E-3D63-F793-10F3-198798A6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132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18F7C-7AF3-70F2-2A19-5C9E193B4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E681F-4F5F-354D-5490-B7C000AF0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53C2-0D9F-0DB5-E902-85E76A7A4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52834-EF29-8020-6F66-5726602FF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0E719-0FE1-EFA1-63D8-D9C80A95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255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C876-1F73-57A3-FAA4-D411623C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1D283-3372-3D3A-E344-2A7D42EF8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8D1C-972E-D63D-48E5-68C4568FD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05F47-F300-A8C9-866B-727BBE6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A97AF-33EA-7CE5-73F9-5347C402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613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46A1-DF97-B49A-BD3E-9423DDDB8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1C24-2C8A-AC01-7083-47947EB7B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E1067-7162-1963-B45F-EAE54AA80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576ED-E942-FF0C-F56E-0EA979CD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9F8F9-3837-DD8F-9C3C-3E3B329F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C4160-048D-4808-8A93-900D4368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62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AF13-81D5-1291-8931-FFBFDB23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21737-73C2-F34F-FDDF-CEF35C39C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E726B-4153-6429-A476-F934FDC32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3117E-A8D8-8CD1-FD45-CFB8A6E56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DD91-5DF4-4AF4-6B91-03E420766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4CB15-02D3-5729-1199-2CCDAA6C3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E03C9-7605-6346-6E75-4951A7EEA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73104-659D-026A-C82A-44390A4F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8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7B665-900D-7F4D-0E52-6284D050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FD85F-D740-46A9-86BD-32350239A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6C683-DA55-26E6-3A30-3B18F4F99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2E8477-4CC2-BD59-F465-C417080F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224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F5D6F-6027-FFE4-A575-7D2C267A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A46AB-DF60-CCEF-305E-45192D6D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73198-19AA-6ECC-94A3-0C6CB8836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6A88-E932-8011-EA47-A555E0D5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18B63-5E49-CB07-AA9C-6FD824E0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6EFA0-AFEF-4831-EF74-5A8D2B6CF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2444-47F1-7D47-A670-C8E731CBD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8344C-4012-6399-F0CF-70F4F91A1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10AB-612F-2BD1-75CD-94F1F7D7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36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8D3B-2367-EA99-12C6-CC6D73FDD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6B5F4-DE3A-0F43-56C6-FBE7F502D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FFE71-CD5F-23AF-AE9C-0AB030DF8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C391F-D6A9-EC1E-54D8-8BA1ABDF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5FEBDD-2102-B566-49D2-8A774BDC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A7A4B-6F04-7096-EEED-4BD23980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17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8E27D-D01A-0053-52DA-8E93F8D69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BC084-97C7-B15A-D296-BB68EAA40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53D2C-9534-4EAF-971A-F9C1BE8622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C25D9-DDA6-4D44-9271-FC16C7B5B911}" type="datetimeFigureOut">
              <a:rPr lang="en-CA" smtClean="0"/>
              <a:t>2023-12-07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713A5-8932-A8F8-2F67-E02A5256C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626D-9BCD-0798-13C3-16C0366BB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2C910-B67F-464F-839E-2307D933F8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70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8.m4v"/><Relationship Id="rId13" Type="http://schemas.openxmlformats.org/officeDocument/2006/relationships/image" Target="../media/image3.png"/><Relationship Id="rId18" Type="http://schemas.openxmlformats.org/officeDocument/2006/relationships/image" Target="../media/image26.png"/><Relationship Id="rId3" Type="http://schemas.microsoft.com/office/2007/relationships/media" Target="../media/media16.m4v"/><Relationship Id="rId7" Type="http://schemas.microsoft.com/office/2007/relationships/media" Target="../media/media18.m4v"/><Relationship Id="rId12" Type="http://schemas.openxmlformats.org/officeDocument/2006/relationships/image" Target="../media/image2.png"/><Relationship Id="rId17" Type="http://schemas.openxmlformats.org/officeDocument/2006/relationships/image" Target="../media/image25.png"/><Relationship Id="rId2" Type="http://schemas.openxmlformats.org/officeDocument/2006/relationships/video" Target="../media/media15.m4v"/><Relationship Id="rId16" Type="http://schemas.openxmlformats.org/officeDocument/2006/relationships/image" Target="../media/image24.png"/><Relationship Id="rId1" Type="http://schemas.microsoft.com/office/2007/relationships/media" Target="../media/media15.m4v"/><Relationship Id="rId6" Type="http://schemas.openxmlformats.org/officeDocument/2006/relationships/video" Target="../media/media17.m4v"/><Relationship Id="rId11" Type="http://schemas.openxmlformats.org/officeDocument/2006/relationships/slideLayout" Target="../slideLayouts/slideLayout2.xml"/><Relationship Id="rId5" Type="http://schemas.microsoft.com/office/2007/relationships/media" Target="../media/media17.m4v"/><Relationship Id="rId15" Type="http://schemas.openxmlformats.org/officeDocument/2006/relationships/image" Target="../media/image23.png"/><Relationship Id="rId10" Type="http://schemas.openxmlformats.org/officeDocument/2006/relationships/video" Target="../media/media19.m4v"/><Relationship Id="rId4" Type="http://schemas.openxmlformats.org/officeDocument/2006/relationships/video" Target="../media/media16.m4v"/><Relationship Id="rId9" Type="http://schemas.microsoft.com/office/2007/relationships/media" Target="../media/media19.m4v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23.m4v"/><Relationship Id="rId13" Type="http://schemas.openxmlformats.org/officeDocument/2006/relationships/image" Target="../media/image2.png"/><Relationship Id="rId18" Type="http://schemas.openxmlformats.org/officeDocument/2006/relationships/image" Target="../media/image31.png"/><Relationship Id="rId3" Type="http://schemas.microsoft.com/office/2007/relationships/media" Target="../media/media21.m4v"/><Relationship Id="rId7" Type="http://schemas.microsoft.com/office/2007/relationships/media" Target="../media/media23.m4v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video" Target="../media/media20.m4v"/><Relationship Id="rId16" Type="http://schemas.openxmlformats.org/officeDocument/2006/relationships/image" Target="../media/image29.png"/><Relationship Id="rId1" Type="http://schemas.microsoft.com/office/2007/relationships/media" Target="../media/media20.m4v"/><Relationship Id="rId6" Type="http://schemas.openxmlformats.org/officeDocument/2006/relationships/video" Target="../media/media22.m4v"/><Relationship Id="rId11" Type="http://schemas.openxmlformats.org/officeDocument/2006/relationships/slideLayout" Target="../slideLayouts/slideLayout2.xml"/><Relationship Id="rId5" Type="http://schemas.microsoft.com/office/2007/relationships/media" Target="../media/media22.m4v"/><Relationship Id="rId15" Type="http://schemas.openxmlformats.org/officeDocument/2006/relationships/image" Target="../media/image28.png"/><Relationship Id="rId10" Type="http://schemas.openxmlformats.org/officeDocument/2006/relationships/video" Target="../media/media24.m4v"/><Relationship Id="rId4" Type="http://schemas.openxmlformats.org/officeDocument/2006/relationships/video" Target="../media/media21.m4v"/><Relationship Id="rId9" Type="http://schemas.microsoft.com/office/2007/relationships/media" Target="../media/media24.m4v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6.m4v"/><Relationship Id="rId7" Type="http://schemas.openxmlformats.org/officeDocument/2006/relationships/image" Target="../media/image3.png"/><Relationship Id="rId2" Type="http://schemas.openxmlformats.org/officeDocument/2006/relationships/video" Target="../media/media25.m4v"/><Relationship Id="rId1" Type="http://schemas.microsoft.com/office/2007/relationships/media" Target="../media/media25.m4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6.m4v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8.m4v"/><Relationship Id="rId7" Type="http://schemas.openxmlformats.org/officeDocument/2006/relationships/image" Target="../media/image2.png"/><Relationship Id="rId2" Type="http://schemas.openxmlformats.org/officeDocument/2006/relationships/video" Target="../media/media27.m4v"/><Relationship Id="rId1" Type="http://schemas.microsoft.com/office/2007/relationships/media" Target="../media/media27.m4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video" Target="../media/media28.m4v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0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video" Target="../media/media31.mp4"/><Relationship Id="rId11" Type="http://schemas.openxmlformats.org/officeDocument/2006/relationships/image" Target="../media/image48.png"/><Relationship Id="rId5" Type="http://schemas.microsoft.com/office/2007/relationships/media" Target="../media/media31.mp4"/><Relationship Id="rId10" Type="http://schemas.openxmlformats.org/officeDocument/2006/relationships/image" Target="../media/image47.png"/><Relationship Id="rId4" Type="http://schemas.openxmlformats.org/officeDocument/2006/relationships/video" Target="../media/media30.mp4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4v"/><Relationship Id="rId13" Type="http://schemas.openxmlformats.org/officeDocument/2006/relationships/image" Target="../media/image9.png"/><Relationship Id="rId3" Type="http://schemas.microsoft.com/office/2007/relationships/media" Target="../media/media2.m4v"/><Relationship Id="rId7" Type="http://schemas.microsoft.com/office/2007/relationships/media" Target="../media/media4.m4v"/><Relationship Id="rId12" Type="http://schemas.openxmlformats.org/officeDocument/2006/relationships/image" Target="../media/image8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video" Target="../media/media3.m4v"/><Relationship Id="rId11" Type="http://schemas.openxmlformats.org/officeDocument/2006/relationships/image" Target="../media/image3.png"/><Relationship Id="rId5" Type="http://schemas.microsoft.com/office/2007/relationships/media" Target="../media/media3.m4v"/><Relationship Id="rId1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video" Target="../media/media2.m4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4v"/><Relationship Id="rId13" Type="http://schemas.openxmlformats.org/officeDocument/2006/relationships/image" Target="../media/image2.png"/><Relationship Id="rId18" Type="http://schemas.openxmlformats.org/officeDocument/2006/relationships/image" Target="../media/image16.png"/><Relationship Id="rId3" Type="http://schemas.microsoft.com/office/2007/relationships/media" Target="../media/media6.m4v"/><Relationship Id="rId7" Type="http://schemas.microsoft.com/office/2007/relationships/media" Target="../media/media8.m4v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video" Target="../media/media5.m4v"/><Relationship Id="rId16" Type="http://schemas.openxmlformats.org/officeDocument/2006/relationships/image" Target="../media/image14.png"/><Relationship Id="rId1" Type="http://schemas.microsoft.com/office/2007/relationships/media" Target="../media/media5.m4v"/><Relationship Id="rId6" Type="http://schemas.openxmlformats.org/officeDocument/2006/relationships/video" Target="../media/media7.m4v"/><Relationship Id="rId11" Type="http://schemas.openxmlformats.org/officeDocument/2006/relationships/slideLayout" Target="../slideLayouts/slideLayout2.xml"/><Relationship Id="rId5" Type="http://schemas.microsoft.com/office/2007/relationships/media" Target="../media/media7.m4v"/><Relationship Id="rId15" Type="http://schemas.openxmlformats.org/officeDocument/2006/relationships/image" Target="../media/image13.png"/><Relationship Id="rId10" Type="http://schemas.openxmlformats.org/officeDocument/2006/relationships/video" Target="../media/media9.m4v"/><Relationship Id="rId4" Type="http://schemas.openxmlformats.org/officeDocument/2006/relationships/video" Target="../media/media6.m4v"/><Relationship Id="rId9" Type="http://schemas.microsoft.com/office/2007/relationships/media" Target="../media/media9.m4v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4v"/><Relationship Id="rId13" Type="http://schemas.openxmlformats.org/officeDocument/2006/relationships/image" Target="../media/image2.png"/><Relationship Id="rId18" Type="http://schemas.openxmlformats.org/officeDocument/2006/relationships/image" Target="../media/image21.png"/><Relationship Id="rId3" Type="http://schemas.microsoft.com/office/2007/relationships/media" Target="../media/media11.m4v"/><Relationship Id="rId7" Type="http://schemas.microsoft.com/office/2007/relationships/media" Target="../media/media13.m4v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video" Target="../media/media10.m4v"/><Relationship Id="rId16" Type="http://schemas.openxmlformats.org/officeDocument/2006/relationships/image" Target="../media/image19.png"/><Relationship Id="rId1" Type="http://schemas.microsoft.com/office/2007/relationships/media" Target="../media/media10.m4v"/><Relationship Id="rId6" Type="http://schemas.openxmlformats.org/officeDocument/2006/relationships/video" Target="../media/media12.m4v"/><Relationship Id="rId11" Type="http://schemas.openxmlformats.org/officeDocument/2006/relationships/slideLayout" Target="../slideLayouts/slideLayout2.xml"/><Relationship Id="rId5" Type="http://schemas.microsoft.com/office/2007/relationships/media" Target="../media/media12.m4v"/><Relationship Id="rId15" Type="http://schemas.openxmlformats.org/officeDocument/2006/relationships/image" Target="../media/image18.png"/><Relationship Id="rId10" Type="http://schemas.openxmlformats.org/officeDocument/2006/relationships/video" Target="../media/media14.m4v"/><Relationship Id="rId4" Type="http://schemas.openxmlformats.org/officeDocument/2006/relationships/video" Target="../media/media11.m4v"/><Relationship Id="rId9" Type="http://schemas.microsoft.com/office/2007/relationships/media" Target="../media/media14.m4v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ontefiore medical center"/>
          <p:cNvPicPr>
            <a:picLocks noChangeAspect="1" noChangeArrowheads="1"/>
          </p:cNvPicPr>
          <p:nvPr/>
        </p:nvPicPr>
        <p:blipFill>
          <a:blip r:embed="rId3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62003-A2B0-4DAC-AF79-6C5B94C83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970" y="1712236"/>
            <a:ext cx="11234057" cy="2164177"/>
          </a:xfrm>
        </p:spPr>
        <p:txBody>
          <a:bodyPr>
            <a:normAutofit fontScale="90000"/>
          </a:bodyPr>
          <a:lstStyle/>
          <a:p>
            <a:br>
              <a:rPr lang="en-CA" b="1" dirty="0"/>
            </a:br>
            <a:r>
              <a:rPr lang="en-CA" b="1" dirty="0"/>
              <a:t>Expanding M-TEER Treatable Anatomies:</a:t>
            </a:r>
            <a:br>
              <a:rPr lang="en-CA" b="1" dirty="0"/>
            </a:br>
            <a:r>
              <a:rPr lang="en-CA" sz="4900" b="1" dirty="0"/>
              <a:t>What can our current devices do?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3DC34-E8BF-4FB1-A4A5-D7E6E8CE5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8883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CA" dirty="0"/>
          </a:p>
          <a:p>
            <a:r>
              <a:rPr lang="en-CA" sz="3000" b="1" dirty="0"/>
              <a:t>Edwin Ho, MD</a:t>
            </a:r>
          </a:p>
          <a:p>
            <a:r>
              <a:rPr lang="en-CA" sz="1800" dirty="0"/>
              <a:t>Assistant Professor of Medicine</a:t>
            </a:r>
          </a:p>
          <a:p>
            <a:r>
              <a:rPr lang="en-CA" sz="1800" dirty="0"/>
              <a:t>Director, Structural Heart Imaging</a:t>
            </a:r>
          </a:p>
          <a:p>
            <a:r>
              <a:rPr lang="en-CA" sz="1800" dirty="0"/>
              <a:t>Director, Echocardiography Lab</a:t>
            </a:r>
          </a:p>
          <a:p>
            <a:r>
              <a:rPr lang="en-CA" sz="1800" dirty="0"/>
              <a:t>Co-Director, Heart Valve Center</a:t>
            </a:r>
          </a:p>
          <a:p>
            <a:r>
              <a:rPr lang="en-CA" sz="1800" dirty="0"/>
              <a:t>Montefiore Medical Center, New York, USA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20D7038-5D1C-4ADE-8524-807F2A9A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07" y="6441020"/>
            <a:ext cx="2656381" cy="367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8D8BB-22CA-9C9D-EBEC-63A241FFCEFE}"/>
              </a:ext>
            </a:extLst>
          </p:cNvPr>
          <p:cNvSpPr txBox="1"/>
          <p:nvPr/>
        </p:nvSpPr>
        <p:spPr>
          <a:xfrm>
            <a:off x="478970" y="1246907"/>
            <a:ext cx="1123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9604EC-4FD3-00F1-88B6-CD2E89A67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154" y="186654"/>
            <a:ext cx="3739692" cy="164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Clefts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9" name="Pre 3D Dv">
            <a:hlinkClick r:id="" action="ppaction://media"/>
            <a:extLst>
              <a:ext uri="{FF2B5EF4-FFF2-40B4-BE49-F238E27FC236}">
                <a16:creationId xmlns:a16="http://schemas.microsoft.com/office/drawing/2014/main" id="{AE8221F1-1F25-D9AC-1DE4-83518556AC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32296" t="42085" r="26211" b="29281"/>
          <a:stretch/>
        </p:blipFill>
        <p:spPr>
          <a:xfrm>
            <a:off x="12577" y="1892968"/>
            <a:ext cx="4347411" cy="1708230"/>
          </a:xfrm>
        </p:spPr>
      </p:pic>
      <p:pic>
        <p:nvPicPr>
          <p:cNvPr id="10" name="Pre 3D C Dv">
            <a:hlinkClick r:id="" action="ppaction://media"/>
            <a:extLst>
              <a:ext uri="{FF2B5EF4-FFF2-40B4-BE49-F238E27FC236}">
                <a16:creationId xmlns:a16="http://schemas.microsoft.com/office/drawing/2014/main" id="{601C2E38-E81A-99E2-B658-0FB5EA4947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32364" t="41861" r="26143" b="29399"/>
          <a:stretch/>
        </p:blipFill>
        <p:spPr>
          <a:xfrm>
            <a:off x="12577" y="3649833"/>
            <a:ext cx="4347411" cy="1708229"/>
          </a:xfrm>
          <a:prstGeom prst="rect">
            <a:avLst/>
          </a:prstGeom>
        </p:spPr>
      </p:pic>
      <p:pic>
        <p:nvPicPr>
          <p:cNvPr id="11" name="Post 3D 2">
            <a:hlinkClick r:id="" action="ppaction://media"/>
            <a:extLst>
              <a:ext uri="{FF2B5EF4-FFF2-40B4-BE49-F238E27FC236}">
                <a16:creationId xmlns:a16="http://schemas.microsoft.com/office/drawing/2014/main" id="{800BE825-58BE-E85D-22C7-08AF7781604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48299" t="30102" r="28958" b="41157"/>
          <a:stretch/>
        </p:blipFill>
        <p:spPr>
          <a:xfrm>
            <a:off x="9817768" y="1892968"/>
            <a:ext cx="2374232" cy="1708229"/>
          </a:xfrm>
          <a:prstGeom prst="rect">
            <a:avLst/>
          </a:prstGeom>
        </p:spPr>
      </p:pic>
      <p:pic>
        <p:nvPicPr>
          <p:cNvPr id="12" name="Post 3D C 2">
            <a:hlinkClick r:id="" action="ppaction://media"/>
            <a:extLst>
              <a:ext uri="{FF2B5EF4-FFF2-40B4-BE49-F238E27FC236}">
                <a16:creationId xmlns:a16="http://schemas.microsoft.com/office/drawing/2014/main" id="{67FAE85F-BE71-5D47-87D0-90E713DF14F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48124" t="28003" r="29215" b="43257"/>
          <a:stretch/>
        </p:blipFill>
        <p:spPr>
          <a:xfrm>
            <a:off x="9817768" y="3649833"/>
            <a:ext cx="2374232" cy="1708229"/>
          </a:xfrm>
          <a:prstGeom prst="rect">
            <a:avLst/>
          </a:prstGeom>
        </p:spPr>
      </p:pic>
      <p:pic>
        <p:nvPicPr>
          <p:cNvPr id="13" name="Intra Mpr Leaflets Clasps Down">
            <a:hlinkClick r:id="" action="ppaction://media"/>
            <a:extLst>
              <a:ext uri="{FF2B5EF4-FFF2-40B4-BE49-F238E27FC236}">
                <a16:creationId xmlns:a16="http://schemas.microsoft.com/office/drawing/2014/main" id="{B2F5496D-38D1-CE74-50E0-7B522FE85B0D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7247" t="10182" r="3626" b="2379"/>
          <a:stretch/>
        </p:blipFill>
        <p:spPr>
          <a:xfrm>
            <a:off x="4951019" y="2451652"/>
            <a:ext cx="4276582" cy="239636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8C0235E4-BF61-A1D5-CA1C-2B2C1E426E4D}"/>
              </a:ext>
            </a:extLst>
          </p:cNvPr>
          <p:cNvSpPr/>
          <p:nvPr/>
        </p:nvSpPr>
        <p:spPr>
          <a:xfrm>
            <a:off x="4437995" y="3115498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78BCEE9-A2DE-8D33-31F9-4F2CA4090015}"/>
              </a:ext>
            </a:extLst>
          </p:cNvPr>
          <p:cNvSpPr/>
          <p:nvPr/>
        </p:nvSpPr>
        <p:spPr>
          <a:xfrm>
            <a:off x="9319430" y="3115498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B8C2EB9-8C07-CFDB-29AF-158DEC6C09C3}"/>
              </a:ext>
            </a:extLst>
          </p:cNvPr>
          <p:cNvCxnSpPr>
            <a:cxnSpLocks/>
          </p:cNvCxnSpPr>
          <p:nvPr/>
        </p:nvCxnSpPr>
        <p:spPr>
          <a:xfrm flipV="1">
            <a:off x="978795" y="3218530"/>
            <a:ext cx="0" cy="3135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139903-0595-9BF9-85DA-7A13842AECC5}"/>
              </a:ext>
            </a:extLst>
          </p:cNvPr>
          <p:cNvCxnSpPr>
            <a:cxnSpLocks/>
          </p:cNvCxnSpPr>
          <p:nvPr/>
        </p:nvCxnSpPr>
        <p:spPr>
          <a:xfrm flipV="1">
            <a:off x="3333482" y="3218530"/>
            <a:ext cx="0" cy="3135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2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Small(</a:t>
            </a:r>
            <a:r>
              <a:rPr lang="en-US" dirty="0" err="1"/>
              <a:t>ish</a:t>
            </a:r>
            <a:r>
              <a:rPr lang="en-US" dirty="0"/>
              <a:t>) MVA</a:t>
            </a:r>
          </a:p>
        </p:txBody>
      </p:sp>
      <p:pic>
        <p:nvPicPr>
          <p:cNvPr id="4" name="Pre 3D">
            <a:hlinkClick r:id="" action="ppaction://media"/>
            <a:extLst>
              <a:ext uri="{FF2B5EF4-FFF2-40B4-BE49-F238E27FC236}">
                <a16:creationId xmlns:a16="http://schemas.microsoft.com/office/drawing/2014/main" id="{FE299DC4-F3A9-EA89-BF1D-C8E50BE0B8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2530" t="39104" r="32927" b="26413"/>
          <a:stretch/>
        </p:blipFill>
        <p:spPr>
          <a:xfrm>
            <a:off x="105608" y="1458993"/>
            <a:ext cx="2566737" cy="2053389"/>
          </a:xfr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re 3D C">
            <a:hlinkClick r:id="" action="ppaction://media"/>
            <a:extLst>
              <a:ext uri="{FF2B5EF4-FFF2-40B4-BE49-F238E27FC236}">
                <a16:creationId xmlns:a16="http://schemas.microsoft.com/office/drawing/2014/main" id="{5C3E4068-5692-45D2-1621-197FF0881E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41304" t="40823" r="34154" b="24629"/>
          <a:stretch/>
        </p:blipFill>
        <p:spPr>
          <a:xfrm>
            <a:off x="105608" y="3579555"/>
            <a:ext cx="2566737" cy="2053389"/>
          </a:xfrm>
          <a:prstGeom prst="rect">
            <a:avLst/>
          </a:prstGeom>
        </p:spPr>
      </p:pic>
      <p:pic>
        <p:nvPicPr>
          <p:cNvPr id="8" name="Post 3D 2">
            <a:hlinkClick r:id="" action="ppaction://media"/>
            <a:extLst>
              <a:ext uri="{FF2B5EF4-FFF2-40B4-BE49-F238E27FC236}">
                <a16:creationId xmlns:a16="http://schemas.microsoft.com/office/drawing/2014/main" id="{C0DEC347-EB66-4CA5-CF5B-B4F262E3CD3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38611" t="34847" r="38030" b="30605"/>
          <a:stretch/>
        </p:blipFill>
        <p:spPr>
          <a:xfrm>
            <a:off x="9647991" y="1460893"/>
            <a:ext cx="2438400" cy="2053390"/>
          </a:xfrm>
          <a:prstGeom prst="rect">
            <a:avLst/>
          </a:prstGeom>
        </p:spPr>
      </p:pic>
      <p:pic>
        <p:nvPicPr>
          <p:cNvPr id="9" name="Post 3D C">
            <a:hlinkClick r:id="" action="ppaction://media"/>
            <a:extLst>
              <a:ext uri="{FF2B5EF4-FFF2-40B4-BE49-F238E27FC236}">
                <a16:creationId xmlns:a16="http://schemas.microsoft.com/office/drawing/2014/main" id="{0B8E9968-ED2E-7562-DD96-47DC22ACF05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37995" t="33159" r="38690" b="32292"/>
          <a:stretch/>
        </p:blipFill>
        <p:spPr>
          <a:xfrm>
            <a:off x="9647991" y="3579554"/>
            <a:ext cx="2438400" cy="2053389"/>
          </a:xfrm>
          <a:prstGeom prst="rect">
            <a:avLst/>
          </a:prstGeom>
        </p:spPr>
      </p:pic>
      <p:pic>
        <p:nvPicPr>
          <p:cNvPr id="10" name="Intra Mpr P10 Leaflets Inserted 2">
            <a:hlinkClick r:id="" action="ppaction://media"/>
            <a:extLst>
              <a:ext uri="{FF2B5EF4-FFF2-40B4-BE49-F238E27FC236}">
                <a16:creationId xmlns:a16="http://schemas.microsoft.com/office/drawing/2014/main" id="{459F60D1-0E78-04CD-69C3-75B034B6A7D6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11445" t="13788" r="5394" b="7339"/>
          <a:stretch/>
        </p:blipFill>
        <p:spPr>
          <a:xfrm>
            <a:off x="3231686" y="2162743"/>
            <a:ext cx="5856964" cy="316266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02022C3-7FEA-8FE2-94D0-A9B1B22E960A}"/>
              </a:ext>
            </a:extLst>
          </p:cNvPr>
          <p:cNvSpPr/>
          <p:nvPr/>
        </p:nvSpPr>
        <p:spPr>
          <a:xfrm>
            <a:off x="2748762" y="3258378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6CA11E8-C258-349E-BC13-0556260FB0A2}"/>
              </a:ext>
            </a:extLst>
          </p:cNvPr>
          <p:cNvSpPr/>
          <p:nvPr/>
        </p:nvSpPr>
        <p:spPr>
          <a:xfrm>
            <a:off x="9165066" y="3280686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BD3AA3-C94F-FF86-2114-9EE079360B86}"/>
              </a:ext>
            </a:extLst>
          </p:cNvPr>
          <p:cNvSpPr txBox="1"/>
          <p:nvPr/>
        </p:nvSpPr>
        <p:spPr>
          <a:xfrm>
            <a:off x="-118982" y="5700117"/>
            <a:ext cx="301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MVA 2.9cm2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1B99F-50FB-46A8-A2A6-447AAF83240A}"/>
              </a:ext>
            </a:extLst>
          </p:cNvPr>
          <p:cNvSpPr txBox="1"/>
          <p:nvPr/>
        </p:nvSpPr>
        <p:spPr>
          <a:xfrm>
            <a:off x="9359233" y="5700117"/>
            <a:ext cx="301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MG 3mmHg (HR 60bpm) </a:t>
            </a:r>
          </a:p>
        </p:txBody>
      </p:sp>
    </p:spTree>
    <p:extLst>
      <p:ext uri="{BB962C8B-B14F-4D97-AF65-F5344CB8AC3E}">
        <p14:creationId xmlns:p14="http://schemas.microsoft.com/office/powerpoint/2010/main" val="386797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No/poor TEE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3" name="Intra Mpr Leaflets Inserted">
            <a:hlinkClick r:id="" action="ppaction://media"/>
            <a:extLst>
              <a:ext uri="{FF2B5EF4-FFF2-40B4-BE49-F238E27FC236}">
                <a16:creationId xmlns:a16="http://schemas.microsoft.com/office/drawing/2014/main" id="{D4F9CC89-399C-E079-247C-90C6B8E21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81" y="1830520"/>
            <a:ext cx="6068638" cy="3455137"/>
          </a:xfrm>
          <a:prstGeom prst="rect">
            <a:avLst/>
          </a:prstGeom>
        </p:spPr>
      </p:pic>
      <p:pic>
        <p:nvPicPr>
          <p:cNvPr id="4" name="Intra Biplane Clasps Bouncing 2">
            <a:hlinkClick r:id="" action="ppaction://media"/>
            <a:extLst>
              <a:ext uri="{FF2B5EF4-FFF2-40B4-BE49-F238E27FC236}">
                <a16:creationId xmlns:a16="http://schemas.microsoft.com/office/drawing/2014/main" id="{E22F942A-ECF8-F98C-2CA6-152D27F22BC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36678" y="1830520"/>
            <a:ext cx="6060288" cy="34551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F5D6B1-7BC7-7C74-5F2D-5FE47B2B1BBE}"/>
              </a:ext>
            </a:extLst>
          </p:cNvPr>
          <p:cNvCxnSpPr>
            <a:cxnSpLocks/>
          </p:cNvCxnSpPr>
          <p:nvPr/>
        </p:nvCxnSpPr>
        <p:spPr>
          <a:xfrm flipH="1">
            <a:off x="574183" y="1833670"/>
            <a:ext cx="528033" cy="198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8EB904-5FE6-FEB7-772F-C13AA3F9AA96}"/>
              </a:ext>
            </a:extLst>
          </p:cNvPr>
          <p:cNvCxnSpPr>
            <a:cxnSpLocks/>
          </p:cNvCxnSpPr>
          <p:nvPr/>
        </p:nvCxnSpPr>
        <p:spPr>
          <a:xfrm flipH="1">
            <a:off x="6792533" y="1830520"/>
            <a:ext cx="528033" cy="1989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0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</a:t>
            </a:r>
            <a:r>
              <a:rPr lang="en-US"/>
              <a:t>femoral access</a:t>
            </a:r>
            <a:endParaRPr lang="en-US" dirty="0"/>
          </a:p>
        </p:txBody>
      </p:sp>
      <p:pic>
        <p:nvPicPr>
          <p:cNvPr id="7" name="Video1">
            <a:hlinkClick r:id="" action="ppaction://media"/>
            <a:extLst>
              <a:ext uri="{FF2B5EF4-FFF2-40B4-BE49-F238E27FC236}">
                <a16:creationId xmlns:a16="http://schemas.microsoft.com/office/drawing/2014/main" id="{A9979519-8B8C-9FE1-74E4-3FE9BB77B5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9022" t="12895" r="27249" b="7322"/>
          <a:stretch/>
        </p:blipFill>
        <p:spPr>
          <a:xfrm>
            <a:off x="267637" y="1328929"/>
            <a:ext cx="2708038" cy="4776381"/>
          </a:xfr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F11F41E-2533-B637-C721-BE286D175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5" t="51254" r="20698"/>
          <a:stretch/>
        </p:blipFill>
        <p:spPr bwMode="auto">
          <a:xfrm>
            <a:off x="3824941" y="1966086"/>
            <a:ext cx="4543259" cy="33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3F7CE-0422-725B-990F-2E30C6B82720}"/>
              </a:ext>
            </a:extLst>
          </p:cNvPr>
          <p:cNvSpPr txBox="1"/>
          <p:nvPr/>
        </p:nvSpPr>
        <p:spPr>
          <a:xfrm>
            <a:off x="2595059" y="6425418"/>
            <a:ext cx="50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/>
              <a:t>Fam N, Ho EC, et al., </a:t>
            </a:r>
            <a:r>
              <a:rPr lang="en-CA" dirty="0" err="1"/>
              <a:t>EuroIntervention</a:t>
            </a:r>
            <a:r>
              <a:rPr lang="en-CA" dirty="0"/>
              <a:t> 2017;13:284</a:t>
            </a:r>
          </a:p>
        </p:txBody>
      </p:sp>
      <p:pic>
        <p:nvPicPr>
          <p:cNvPr id="8" name="Video5">
            <a:hlinkClick r:id="" action="ppaction://media"/>
            <a:extLst>
              <a:ext uri="{FF2B5EF4-FFF2-40B4-BE49-F238E27FC236}">
                <a16:creationId xmlns:a16="http://schemas.microsoft.com/office/drawing/2014/main" id="{CB8A4E05-7789-7259-7962-66E8807790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59365" t="5158" r="5774" b="12155"/>
          <a:stretch/>
        </p:blipFill>
        <p:spPr>
          <a:xfrm>
            <a:off x="9217466" y="1328929"/>
            <a:ext cx="2706897" cy="477638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C0F7F606-DADA-C9E9-27BB-C31C47186E4C}"/>
              </a:ext>
            </a:extLst>
          </p:cNvPr>
          <p:cNvSpPr/>
          <p:nvPr/>
        </p:nvSpPr>
        <p:spPr>
          <a:xfrm>
            <a:off x="3197054" y="3288571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EEE7079-293C-755C-0840-C0A243391972}"/>
              </a:ext>
            </a:extLst>
          </p:cNvPr>
          <p:cNvSpPr/>
          <p:nvPr/>
        </p:nvSpPr>
        <p:spPr>
          <a:xfrm>
            <a:off x="8589579" y="3429000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8010E8-0C9D-2DEE-05B7-DC8CF7B68041}"/>
              </a:ext>
            </a:extLst>
          </p:cNvPr>
          <p:cNvCxnSpPr>
            <a:cxnSpLocks/>
          </p:cNvCxnSpPr>
          <p:nvPr/>
        </p:nvCxnSpPr>
        <p:spPr>
          <a:xfrm flipH="1">
            <a:off x="4043967" y="2010796"/>
            <a:ext cx="206061" cy="60752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3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does the data say?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1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(EXPAND G4)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87D9F-4059-F97F-ECEF-5D5D98A8F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679" y="1269507"/>
            <a:ext cx="8099121" cy="5006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AA511F-62B6-5C2C-ED8F-07D68CB80BCD}"/>
              </a:ext>
            </a:extLst>
          </p:cNvPr>
          <p:cNvSpPr txBox="1"/>
          <p:nvPr/>
        </p:nvSpPr>
        <p:spPr>
          <a:xfrm>
            <a:off x="833350" y="1880716"/>
            <a:ext cx="2343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EXPAND G4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N=1164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9F7AA8-BFDF-6659-8246-7FB35311299E}"/>
              </a:ext>
            </a:extLst>
          </p:cNvPr>
          <p:cNvSpPr/>
          <p:nvPr/>
        </p:nvSpPr>
        <p:spPr>
          <a:xfrm>
            <a:off x="4765182" y="1880716"/>
            <a:ext cx="896112" cy="285870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E74229-FDF4-247A-8542-E0CB2FCA53B1}"/>
              </a:ext>
            </a:extLst>
          </p:cNvPr>
          <p:cNvSpPr/>
          <p:nvPr/>
        </p:nvSpPr>
        <p:spPr>
          <a:xfrm>
            <a:off x="8961548" y="1880715"/>
            <a:ext cx="787759" cy="14291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871481-8169-9158-B9CA-E89079E1B077}"/>
              </a:ext>
            </a:extLst>
          </p:cNvPr>
          <p:cNvSpPr/>
          <p:nvPr/>
        </p:nvSpPr>
        <p:spPr>
          <a:xfrm>
            <a:off x="8907370" y="4159139"/>
            <a:ext cx="1473001" cy="4980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7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(EXPAND G4)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D4A4B-DCF1-4300-B118-7727AA0D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49" t="8952" r="33997" b="41044"/>
          <a:stretch/>
        </p:blipFill>
        <p:spPr>
          <a:xfrm>
            <a:off x="2503359" y="1415743"/>
            <a:ext cx="4678018" cy="4752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79D57C-0F1A-6012-E833-011AB89E48E5}"/>
              </a:ext>
            </a:extLst>
          </p:cNvPr>
          <p:cNvSpPr txBox="1"/>
          <p:nvPr/>
        </p:nvSpPr>
        <p:spPr>
          <a:xfrm>
            <a:off x="1948070" y="6176963"/>
            <a:ext cx="593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Rogers J, et al. JACC Card Int 2023; 16:1474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B07C12-6075-883B-B5BA-27B124479650}"/>
              </a:ext>
            </a:extLst>
          </p:cNvPr>
          <p:cNvSpPr txBox="1"/>
          <p:nvPr/>
        </p:nvSpPr>
        <p:spPr>
          <a:xfrm>
            <a:off x="7289442" y="1690688"/>
            <a:ext cx="334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Risk of Stenosis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B52B08-CF90-5BE1-FDE2-6679B64AF57F}"/>
              </a:ext>
            </a:extLst>
          </p:cNvPr>
          <p:cNvSpPr txBox="1"/>
          <p:nvPr/>
        </p:nvSpPr>
        <p:spPr>
          <a:xfrm>
            <a:off x="7289441" y="5218613"/>
            <a:ext cx="3348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Risk of Inadequate Reduction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BD849-40CE-9395-533A-0DA4366C39F2}"/>
              </a:ext>
            </a:extLst>
          </p:cNvPr>
          <p:cNvSpPr txBox="1"/>
          <p:nvPr/>
        </p:nvSpPr>
        <p:spPr>
          <a:xfrm>
            <a:off x="845156" y="1550067"/>
            <a:ext cx="334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TEER Suitable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2AEDF0-6F2D-85BE-4795-FA38809872D3}"/>
              </a:ext>
            </a:extLst>
          </p:cNvPr>
          <p:cNvSpPr txBox="1"/>
          <p:nvPr/>
        </p:nvSpPr>
        <p:spPr>
          <a:xfrm>
            <a:off x="829105" y="5752978"/>
            <a:ext cx="334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Moderate MR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4ED455-E146-5201-E31A-4D48B6512EBF}"/>
              </a:ext>
            </a:extLst>
          </p:cNvPr>
          <p:cNvSpPr/>
          <p:nvPr/>
        </p:nvSpPr>
        <p:spPr>
          <a:xfrm>
            <a:off x="7289441" y="1750122"/>
            <a:ext cx="2730322" cy="5253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807960-5F52-F8F4-3EF1-5AEB42257740}"/>
              </a:ext>
            </a:extLst>
          </p:cNvPr>
          <p:cNvSpPr/>
          <p:nvPr/>
        </p:nvSpPr>
        <p:spPr>
          <a:xfrm>
            <a:off x="7289440" y="5218613"/>
            <a:ext cx="3348507" cy="10577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0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(EXPAND G4)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29" y="162941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Risk of Stenosis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One of:</a:t>
            </a:r>
          </a:p>
          <a:p>
            <a:pPr marL="0" indent="0">
              <a:buNone/>
            </a:pPr>
            <a:r>
              <a:rPr lang="en-US" dirty="0"/>
              <a:t>  Severe MAC</a:t>
            </a:r>
          </a:p>
          <a:p>
            <a:pPr marL="0" indent="0">
              <a:buNone/>
            </a:pPr>
            <a:r>
              <a:rPr lang="en-US" dirty="0"/>
              <a:t>  Severe leaflet calcium</a:t>
            </a:r>
          </a:p>
          <a:p>
            <a:pPr marL="0" indent="0">
              <a:buNone/>
            </a:pPr>
            <a:r>
              <a:rPr lang="en-US" dirty="0"/>
              <a:t>  Annuloplasty</a:t>
            </a:r>
          </a:p>
          <a:p>
            <a:pPr marL="0" indent="0">
              <a:buNone/>
            </a:pPr>
            <a:r>
              <a:rPr lang="en-US" dirty="0"/>
              <a:t>  MVA &lt;3.5cm2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D4A4B-DCF1-4300-B118-7727AA0D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74" t="6935" b="47919"/>
          <a:stretch/>
        </p:blipFill>
        <p:spPr>
          <a:xfrm>
            <a:off x="3897760" y="1421975"/>
            <a:ext cx="4781803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F4F50-3976-F0BA-8AD3-E9F6BCB759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08" t="8925" r="58335" b="49650"/>
          <a:stretch/>
        </p:blipFill>
        <p:spPr>
          <a:xfrm>
            <a:off x="8679563" y="1778439"/>
            <a:ext cx="3298086" cy="33011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7F19E-C367-838B-102A-845C91C04A56}"/>
              </a:ext>
            </a:extLst>
          </p:cNvPr>
          <p:cNvSpPr txBox="1"/>
          <p:nvPr/>
        </p:nvSpPr>
        <p:spPr>
          <a:xfrm>
            <a:off x="1948070" y="6176963"/>
            <a:ext cx="593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Rogers J, et al. JACC Card Int 2023; 16:1474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5CA6F2-71A3-AE5D-ABCD-E8ED3965A3C6}"/>
              </a:ext>
            </a:extLst>
          </p:cNvPr>
          <p:cNvSpPr txBox="1"/>
          <p:nvPr/>
        </p:nvSpPr>
        <p:spPr>
          <a:xfrm>
            <a:off x="8934950" y="5621100"/>
            <a:ext cx="313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clips =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065DC-797A-F223-1E6B-34E947F3422C}"/>
              </a:ext>
            </a:extLst>
          </p:cNvPr>
          <p:cNvSpPr txBox="1"/>
          <p:nvPr/>
        </p:nvSpPr>
        <p:spPr>
          <a:xfrm>
            <a:off x="4717215" y="5623502"/>
            <a:ext cx="346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Mean gradient 4.5 +/- 1.6 mmHg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437A5-4484-8AB2-9196-53286CB68C39}"/>
              </a:ext>
            </a:extLst>
          </p:cNvPr>
          <p:cNvSpPr/>
          <p:nvPr/>
        </p:nvSpPr>
        <p:spPr>
          <a:xfrm>
            <a:off x="7344395" y="3428999"/>
            <a:ext cx="841577" cy="6407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8C4211-C008-413C-4F27-76FAF42E703F}"/>
              </a:ext>
            </a:extLst>
          </p:cNvPr>
          <p:cNvSpPr/>
          <p:nvPr/>
        </p:nvSpPr>
        <p:spPr>
          <a:xfrm>
            <a:off x="4834727" y="5633979"/>
            <a:ext cx="3240326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E1A91-5571-3B74-640C-8C5CA828F700}"/>
              </a:ext>
            </a:extLst>
          </p:cNvPr>
          <p:cNvSpPr/>
          <p:nvPr/>
        </p:nvSpPr>
        <p:spPr>
          <a:xfrm>
            <a:off x="10081300" y="3916250"/>
            <a:ext cx="841577" cy="6407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807AE0-824D-2BFE-E8B5-19F80525E048}"/>
              </a:ext>
            </a:extLst>
          </p:cNvPr>
          <p:cNvSpPr/>
          <p:nvPr/>
        </p:nvSpPr>
        <p:spPr>
          <a:xfrm>
            <a:off x="9660511" y="5633980"/>
            <a:ext cx="1693289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4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(EXPAND G4)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DF4F50-3976-F0BA-8AD3-E9F6BCB75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85" t="7947" r="146" b="42923"/>
          <a:stretch/>
        </p:blipFill>
        <p:spPr>
          <a:xfrm>
            <a:off x="945793" y="1690688"/>
            <a:ext cx="5267459" cy="4097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7F19E-C367-838B-102A-845C91C04A56}"/>
              </a:ext>
            </a:extLst>
          </p:cNvPr>
          <p:cNvSpPr txBox="1"/>
          <p:nvPr/>
        </p:nvSpPr>
        <p:spPr>
          <a:xfrm>
            <a:off x="1948070" y="6176963"/>
            <a:ext cx="593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Rogers J, et al. JACC Card Int 2023; 16:1474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3DFE-EE56-7C7E-E690-6DB0C63EE4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2" t="56256" r="28129" b="-5386"/>
          <a:stretch/>
        </p:blipFill>
        <p:spPr>
          <a:xfrm>
            <a:off x="6320844" y="1786032"/>
            <a:ext cx="5267459" cy="40973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E0D49C-A3F1-BDD9-13DC-2336FE9D0C49}"/>
              </a:ext>
            </a:extLst>
          </p:cNvPr>
          <p:cNvSpPr/>
          <p:nvPr/>
        </p:nvSpPr>
        <p:spPr>
          <a:xfrm>
            <a:off x="5151591" y="3747752"/>
            <a:ext cx="1023023" cy="6606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E6A43B-D294-3D09-E907-01F0B9E5C78C}"/>
              </a:ext>
            </a:extLst>
          </p:cNvPr>
          <p:cNvSpPr/>
          <p:nvPr/>
        </p:nvSpPr>
        <p:spPr>
          <a:xfrm>
            <a:off x="8242478" y="2073566"/>
            <a:ext cx="2047742" cy="721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62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(EXPAND G4)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D4A4B-DCF1-4300-B118-7727AA0D1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65" t="51188" r="1009" b="3666"/>
          <a:stretch/>
        </p:blipFill>
        <p:spPr>
          <a:xfrm>
            <a:off x="3705098" y="1433195"/>
            <a:ext cx="4781803" cy="4351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37F19E-C367-838B-102A-845C91C04A56}"/>
              </a:ext>
            </a:extLst>
          </p:cNvPr>
          <p:cNvSpPr txBox="1"/>
          <p:nvPr/>
        </p:nvSpPr>
        <p:spPr>
          <a:xfrm>
            <a:off x="1948070" y="6176963"/>
            <a:ext cx="593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Rogers J, et al. JACC Card Int 2023; 16:1474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F92AA-61A9-08E8-6BA7-B358489BAA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55" t="7999" r="60588" b="50472"/>
          <a:stretch/>
        </p:blipFill>
        <p:spPr>
          <a:xfrm>
            <a:off x="8486901" y="1530031"/>
            <a:ext cx="3614483" cy="377229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F2C4F6-116F-42BC-600D-15DB0E89F905}"/>
              </a:ext>
            </a:extLst>
          </p:cNvPr>
          <p:cNvSpPr txBox="1">
            <a:spLocks/>
          </p:cNvSpPr>
          <p:nvPr/>
        </p:nvSpPr>
        <p:spPr>
          <a:xfrm>
            <a:off x="271529" y="162941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/>
              <a:t>Risk of Residual MR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One of: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Barlow’s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</a:t>
            </a:r>
            <a:r>
              <a:rPr lang="en-US" dirty="0" err="1"/>
              <a:t>Bileaflet</a:t>
            </a:r>
            <a:r>
              <a:rPr lang="en-US" dirty="0"/>
              <a:t> prolapse/flail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2 significant jets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Large gaps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Minimal leaflet tissue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Significant cleft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E2E9E-8765-5054-DF54-A74ACBBE196D}"/>
              </a:ext>
            </a:extLst>
          </p:cNvPr>
          <p:cNvSpPr txBox="1"/>
          <p:nvPr/>
        </p:nvSpPr>
        <p:spPr>
          <a:xfrm>
            <a:off x="8934950" y="5621100"/>
            <a:ext cx="313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clips =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3F8636-7CDF-E014-B3A8-84D3BF127A1E}"/>
              </a:ext>
            </a:extLst>
          </p:cNvPr>
          <p:cNvSpPr/>
          <p:nvPr/>
        </p:nvSpPr>
        <p:spPr>
          <a:xfrm>
            <a:off x="7472088" y="3936041"/>
            <a:ext cx="896112" cy="6102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FD838D-7BAB-0DA1-7BC9-33C4B27EABA0}"/>
              </a:ext>
            </a:extLst>
          </p:cNvPr>
          <p:cNvSpPr/>
          <p:nvPr/>
        </p:nvSpPr>
        <p:spPr>
          <a:xfrm>
            <a:off x="9053572" y="2968139"/>
            <a:ext cx="914676" cy="7409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76157-CD1F-B336-6992-A46251BD753C}"/>
              </a:ext>
            </a:extLst>
          </p:cNvPr>
          <p:cNvSpPr/>
          <p:nvPr/>
        </p:nvSpPr>
        <p:spPr>
          <a:xfrm>
            <a:off x="9660512" y="5620361"/>
            <a:ext cx="1693287" cy="3693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7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of Relevant Financial Relationships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F064DD-8DD4-9322-12E2-F447DF0F4679}"/>
              </a:ext>
            </a:extLst>
          </p:cNvPr>
          <p:cNvSpPr txBox="1">
            <a:spLocks/>
          </p:cNvSpPr>
          <p:nvPr/>
        </p:nvSpPr>
        <p:spPr>
          <a:xfrm>
            <a:off x="797539" y="1853660"/>
            <a:ext cx="10582698" cy="13255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Edwin Ho, MD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Within the prior 24 months, I have had a relevant financial relationship(s) with an ineligible company(</a:t>
            </a:r>
            <a:r>
              <a:rPr lang="en-US" sz="2400" dirty="0" err="1"/>
              <a:t>ies</a:t>
            </a:r>
            <a:r>
              <a:rPr lang="en-US" sz="2400" dirty="0"/>
              <a:t>) listed below.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CBD6825-305E-F23D-73A9-391E74821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486446"/>
              </p:ext>
            </p:extLst>
          </p:nvPr>
        </p:nvGraphicFramePr>
        <p:xfrm>
          <a:off x="838200" y="3640021"/>
          <a:ext cx="999690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0981"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+mn-lt"/>
                        </a:rPr>
                        <a:t>Nature of Financial</a:t>
                      </a:r>
                      <a:r>
                        <a:rPr lang="en-US" sz="1800" u="sng" baseline="0" dirty="0">
                          <a:solidFill>
                            <a:schemeClr val="tx1"/>
                          </a:solidFill>
                          <a:latin typeface="+mn-lt"/>
                        </a:rPr>
                        <a:t> Relationship</a:t>
                      </a:r>
                      <a:endParaRPr lang="en-US" sz="1800" u="sng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tx1"/>
                          </a:solidFill>
                          <a:latin typeface="+mn-lt"/>
                        </a:rPr>
                        <a:t>Ineligible Company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Advisor (not reimbursed)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Medtronic,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Neochord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, Half Moon,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VDyne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Valgen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Anteris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Shifamed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Consultant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(institutional contract, not directly reimbursed)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GE, Edwards Lifesciences, Abbott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981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Research grant/support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Philips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671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747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(EXPAND G4)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50DBC0-7854-C408-7A87-26C0F01A80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84" t="7999" r="1512" b="42979"/>
          <a:stretch/>
        </p:blipFill>
        <p:spPr>
          <a:xfrm>
            <a:off x="690609" y="1780983"/>
            <a:ext cx="5431149" cy="3947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633C4-0241-6F7B-CEDF-2BEF2E32D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5" t="55563" r="30391" b="-4585"/>
          <a:stretch/>
        </p:blipFill>
        <p:spPr>
          <a:xfrm>
            <a:off x="6211911" y="1858257"/>
            <a:ext cx="5431149" cy="3947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16E2F4-428A-185B-9EDE-DD79932046AD}"/>
              </a:ext>
            </a:extLst>
          </p:cNvPr>
          <p:cNvSpPr txBox="1"/>
          <p:nvPr/>
        </p:nvSpPr>
        <p:spPr>
          <a:xfrm>
            <a:off x="1948070" y="6176963"/>
            <a:ext cx="5936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Rogers J, et al. JACC Card Int 2023; 16:1474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BC711-B712-DA91-5569-23669CE4544C}"/>
              </a:ext>
            </a:extLst>
          </p:cNvPr>
          <p:cNvSpPr/>
          <p:nvPr/>
        </p:nvSpPr>
        <p:spPr>
          <a:xfrm>
            <a:off x="5026538" y="3670479"/>
            <a:ext cx="1069461" cy="64452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B590D3-85AF-7389-F434-3152CAA091B9}"/>
              </a:ext>
            </a:extLst>
          </p:cNvPr>
          <p:cNvSpPr/>
          <p:nvPr/>
        </p:nvSpPr>
        <p:spPr>
          <a:xfrm>
            <a:off x="8031373" y="2325610"/>
            <a:ext cx="2130058" cy="6365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47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(CLASP IID)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1026" name="Picture 2" descr="Full size image for 'One-year Outcomes of Transcatheter Edge-to-Edge Repair in Anatomically Complex Degenerative Mitral Regurgitation Patients'">
            <a:extLst>
              <a:ext uri="{FF2B5EF4-FFF2-40B4-BE49-F238E27FC236}">
                <a16:creationId xmlns:a16="http://schemas.microsoft.com/office/drawing/2014/main" id="{12FFF926-9D18-5070-E7DC-D5212CDAC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3"/>
          <a:stretch/>
        </p:blipFill>
        <p:spPr bwMode="auto">
          <a:xfrm>
            <a:off x="1700548" y="1820929"/>
            <a:ext cx="8790903" cy="3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1CD3D-F1FB-610F-363C-E3ACA20D227B}"/>
              </a:ext>
            </a:extLst>
          </p:cNvPr>
          <p:cNvSpPr txBox="1"/>
          <p:nvPr/>
        </p:nvSpPr>
        <p:spPr>
          <a:xfrm>
            <a:off x="8145624" y="5626359"/>
            <a:ext cx="36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 et al., JACC CI 2023; JCIN 7208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66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that data say? (CLASP IID)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1026" name="Picture 2" descr="Full size image for 'One-year Outcomes of Transcatheter Edge-to-Edge Repair in Anatomically Complex Degenerative Mitral Regurgitation Patients'">
            <a:extLst>
              <a:ext uri="{FF2B5EF4-FFF2-40B4-BE49-F238E27FC236}">
                <a16:creationId xmlns:a16="http://schemas.microsoft.com/office/drawing/2014/main" id="{12FFF926-9D18-5070-E7DC-D5212CDAC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02"/>
          <a:stretch/>
        </p:blipFill>
        <p:spPr bwMode="auto">
          <a:xfrm>
            <a:off x="368591" y="1287708"/>
            <a:ext cx="9708521" cy="8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1CD3D-F1FB-610F-363C-E3ACA20D227B}"/>
              </a:ext>
            </a:extLst>
          </p:cNvPr>
          <p:cNvSpPr txBox="1"/>
          <p:nvPr/>
        </p:nvSpPr>
        <p:spPr>
          <a:xfrm>
            <a:off x="3184837" y="6311900"/>
            <a:ext cx="36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Smith et al., JACC CI 2023; JCIN 7208</a:t>
            </a:r>
          </a:p>
          <a:p>
            <a:endParaRPr lang="en-US" dirty="0"/>
          </a:p>
        </p:txBody>
      </p:sp>
      <p:pic>
        <p:nvPicPr>
          <p:cNvPr id="7" name="Picture 2" descr="Full size image for 'One-year Outcomes of Transcatheter Edge-to-Edge Repair in Anatomically Complex Degenerative Mitral Regurgitation Patients'">
            <a:extLst>
              <a:ext uri="{FF2B5EF4-FFF2-40B4-BE49-F238E27FC236}">
                <a16:creationId xmlns:a16="http://schemas.microsoft.com/office/drawing/2014/main" id="{18900731-1509-AF0D-9BC0-F89EFE4C6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2" b="6470"/>
          <a:stretch/>
        </p:blipFill>
        <p:spPr bwMode="auto">
          <a:xfrm>
            <a:off x="368591" y="2108723"/>
            <a:ext cx="9708521" cy="41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046A5F-A14E-A112-E904-CA88C4CC76BC}"/>
              </a:ext>
            </a:extLst>
          </p:cNvPr>
          <p:cNvSpPr/>
          <p:nvPr/>
        </p:nvSpPr>
        <p:spPr>
          <a:xfrm>
            <a:off x="9132702" y="4559121"/>
            <a:ext cx="657857" cy="3572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BCB4D-ED84-8C82-557E-C637177DB5AC}"/>
              </a:ext>
            </a:extLst>
          </p:cNvPr>
          <p:cNvSpPr txBox="1"/>
          <p:nvPr/>
        </p:nvSpPr>
        <p:spPr>
          <a:xfrm>
            <a:off x="10077111" y="4144458"/>
            <a:ext cx="1902853" cy="37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Moderate or less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88EFF-44B4-8A5D-45D5-0F03890B00F0}"/>
              </a:ext>
            </a:extLst>
          </p:cNvPr>
          <p:cNvSpPr txBox="1"/>
          <p:nvPr/>
        </p:nvSpPr>
        <p:spPr>
          <a:xfrm>
            <a:off x="10077111" y="4564712"/>
            <a:ext cx="1902853" cy="37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Mild or less</a:t>
            </a:r>
          </a:p>
        </p:txBody>
      </p:sp>
    </p:spTree>
    <p:extLst>
      <p:ext uri="{BB962C8B-B14F-4D97-AF65-F5344CB8AC3E}">
        <p14:creationId xmlns:p14="http://schemas.microsoft.com/office/powerpoint/2010/main" val="3092862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data say? (CHOICE-MI)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n = 767</a:t>
            </a:r>
          </a:p>
          <a:p>
            <a:pPr marL="0" indent="0">
              <a:buNone/>
            </a:pPr>
            <a:r>
              <a:rPr lang="en-US" dirty="0"/>
              <a:t>			high-prohibitive surgical risk</a:t>
            </a:r>
          </a:p>
          <a:p>
            <a:pPr marL="0" indent="0">
              <a:buNone/>
            </a:pPr>
            <a:r>
              <a:rPr lang="en-US" dirty="0"/>
              <a:t>			suboptimal TEER anatomy</a:t>
            </a:r>
          </a:p>
          <a:p>
            <a:pPr marL="0" indent="0">
              <a:buNone/>
            </a:pPr>
            <a:r>
              <a:rPr lang="en-US" dirty="0"/>
              <a:t>				216 had “bailout TEER”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DA0AB-7631-A8C4-175B-7E1A98DDB61A}"/>
              </a:ext>
            </a:extLst>
          </p:cNvPr>
          <p:cNvSpPr txBox="1"/>
          <p:nvPr/>
        </p:nvSpPr>
        <p:spPr>
          <a:xfrm>
            <a:off x="2047741" y="6168477"/>
            <a:ext cx="557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 Ali W, et al. EJHF 2022; 24:887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E55747-FBC0-1F08-8F7F-EF556A030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741" y="1611772"/>
            <a:ext cx="8091488" cy="202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data say? (CHOICE-MI)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DA0AB-7631-A8C4-175B-7E1A98DDB61A}"/>
              </a:ext>
            </a:extLst>
          </p:cNvPr>
          <p:cNvSpPr txBox="1"/>
          <p:nvPr/>
        </p:nvSpPr>
        <p:spPr>
          <a:xfrm>
            <a:off x="3129743" y="6234047"/>
            <a:ext cx="557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 Ali W, et al. EJHF 2022; 24:887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859C0-4C29-5468-3C1A-96B360F1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16" y="1351440"/>
            <a:ext cx="3412548" cy="4927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6E650-A31C-C794-B9B8-E4F376CB5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360" y="3532031"/>
            <a:ext cx="2025309" cy="2388335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7F1F4FBD-564E-067D-85EF-A91DE17FE38D}"/>
              </a:ext>
            </a:extLst>
          </p:cNvPr>
          <p:cNvSpPr/>
          <p:nvPr/>
        </p:nvSpPr>
        <p:spPr>
          <a:xfrm>
            <a:off x="9107401" y="4584878"/>
            <a:ext cx="352566" cy="1197735"/>
          </a:xfrm>
          <a:prstGeom prst="righ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86726E5-4415-648D-5AA0-61882F3079BA}"/>
              </a:ext>
            </a:extLst>
          </p:cNvPr>
          <p:cNvSpPr/>
          <p:nvPr/>
        </p:nvSpPr>
        <p:spPr>
          <a:xfrm>
            <a:off x="6873111" y="3193960"/>
            <a:ext cx="352566" cy="258865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13755-E8F8-86BA-DB05-1075A20EB857}"/>
              </a:ext>
            </a:extLst>
          </p:cNvPr>
          <p:cNvSpPr txBox="1"/>
          <p:nvPr/>
        </p:nvSpPr>
        <p:spPr>
          <a:xfrm>
            <a:off x="7266801" y="4165120"/>
            <a:ext cx="218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Moderate or less</a:t>
            </a:r>
          </a:p>
          <a:p>
            <a:r>
              <a:rPr lang="en-US" b="1" dirty="0"/>
              <a:t>79.4%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4498D-0085-BB90-524A-4EBCC1456680}"/>
              </a:ext>
            </a:extLst>
          </p:cNvPr>
          <p:cNvSpPr txBox="1"/>
          <p:nvPr/>
        </p:nvSpPr>
        <p:spPr>
          <a:xfrm>
            <a:off x="9548458" y="4860579"/>
            <a:ext cx="218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Mild/trace</a:t>
            </a:r>
          </a:p>
          <a:p>
            <a:r>
              <a:rPr lang="en-US" b="1" dirty="0"/>
              <a:t>37.2%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BF79F5-D252-34F4-29C3-D831F46D53AC}"/>
              </a:ext>
            </a:extLst>
          </p:cNvPr>
          <p:cNvSpPr/>
          <p:nvPr/>
        </p:nvSpPr>
        <p:spPr>
          <a:xfrm>
            <a:off x="9576525" y="4860579"/>
            <a:ext cx="1188551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2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data say? (CHOICE-MI)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DA0AB-7631-A8C4-175B-7E1A98DDB61A}"/>
              </a:ext>
            </a:extLst>
          </p:cNvPr>
          <p:cNvSpPr txBox="1"/>
          <p:nvPr/>
        </p:nvSpPr>
        <p:spPr>
          <a:xfrm>
            <a:off x="2047741" y="6168477"/>
            <a:ext cx="557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 Ali W, et al. EJHF 2022; 24:887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58B6FA-7B92-D22D-0026-9D9EDDE39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639" y="1356739"/>
            <a:ext cx="3952659" cy="4721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F2303-8C5A-B1B5-9115-5379BC66F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538" y="1369618"/>
            <a:ext cx="3952659" cy="47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M-TEER unmet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Not enough tissue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Leaflet:annulus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Tissue quality</a:t>
            </a:r>
          </a:p>
          <a:p>
            <a:pPr marL="0" indent="0">
              <a:buNone/>
            </a:pPr>
            <a:r>
              <a:rPr lang="en-US" dirty="0"/>
              <a:t>    Degenerative</a:t>
            </a:r>
          </a:p>
          <a:p>
            <a:pPr marL="0" indent="0">
              <a:buNone/>
            </a:pPr>
            <a:r>
              <a:rPr lang="en-US" dirty="0"/>
              <a:t>    Endocarditis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Clear stenosis/stenosis risk</a:t>
            </a:r>
          </a:p>
          <a:p>
            <a:pPr marL="0" indent="0">
              <a:buNone/>
            </a:pPr>
            <a:r>
              <a:rPr lang="en-US" dirty="0"/>
              <a:t>    Rheumatic</a:t>
            </a:r>
          </a:p>
          <a:p>
            <a:pPr marL="0" indent="0">
              <a:buNone/>
            </a:pPr>
            <a:r>
              <a:rPr lang="en-US" dirty="0"/>
              <a:t>    Severe MAC/leaflet calcium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4" name="Pre 3C">
            <a:hlinkClick r:id="" action="ppaction://media"/>
            <a:extLst>
              <a:ext uri="{FF2B5EF4-FFF2-40B4-BE49-F238E27FC236}">
                <a16:creationId xmlns:a16="http://schemas.microsoft.com/office/drawing/2014/main" id="{410DC584-5A89-5706-F483-FC694A782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7979" t="13298" r="43561" b="16439"/>
          <a:stretch/>
        </p:blipFill>
        <p:spPr>
          <a:xfrm>
            <a:off x="7719949" y="4371735"/>
            <a:ext cx="1657323" cy="1690578"/>
          </a:xfrm>
          <a:prstGeom prst="rect">
            <a:avLst/>
          </a:prstGeom>
        </p:spPr>
      </p:pic>
      <p:pic>
        <p:nvPicPr>
          <p:cNvPr id="7" name="Pre 3D Dual Volume">
            <a:hlinkClick r:id="" action="ppaction://media"/>
            <a:extLst>
              <a:ext uri="{FF2B5EF4-FFF2-40B4-BE49-F238E27FC236}">
                <a16:creationId xmlns:a16="http://schemas.microsoft.com/office/drawing/2014/main" id="{6BEB8492-DDB5-A429-9D0A-79DF1D51BA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32901" t="44949" r="27374" b="27701"/>
          <a:stretch/>
        </p:blipFill>
        <p:spPr>
          <a:xfrm>
            <a:off x="5048515" y="1687034"/>
            <a:ext cx="6725512" cy="2585323"/>
          </a:xfrm>
          <a:prstGeom prst="rect">
            <a:avLst/>
          </a:prstGeom>
        </p:spPr>
      </p:pic>
      <p:pic>
        <p:nvPicPr>
          <p:cNvPr id="8" name="Pre 3D C">
            <a:hlinkClick r:id="" action="ppaction://media"/>
            <a:extLst>
              <a:ext uri="{FF2B5EF4-FFF2-40B4-BE49-F238E27FC236}">
                <a16:creationId xmlns:a16="http://schemas.microsoft.com/office/drawing/2014/main" id="{20636D9D-EF63-912A-F7F8-58923C3414C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43714" t="38181" r="28379" b="28706"/>
          <a:stretch/>
        </p:blipFill>
        <p:spPr>
          <a:xfrm>
            <a:off x="5048515" y="4371735"/>
            <a:ext cx="2551813" cy="16905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C2B570-811A-C425-2BE3-6335963CA6C4}"/>
              </a:ext>
            </a:extLst>
          </p:cNvPr>
          <p:cNvSpPr txBox="1"/>
          <p:nvPr/>
        </p:nvSpPr>
        <p:spPr>
          <a:xfrm>
            <a:off x="9377272" y="4434480"/>
            <a:ext cx="2913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Residual MVA 2.7cm2</a:t>
            </a:r>
          </a:p>
          <a:p>
            <a:endParaRPr lang="en-US" dirty="0"/>
          </a:p>
          <a:p>
            <a:r>
              <a:rPr lang="en-US" dirty="0"/>
              <a:t>Mean gradient 7mmHg </a:t>
            </a:r>
          </a:p>
          <a:p>
            <a:r>
              <a:rPr lang="en-US" dirty="0"/>
              <a:t>	(HR 83bpm)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53E90-9B00-A933-A7D2-07DD7B95366E}"/>
              </a:ext>
            </a:extLst>
          </p:cNvPr>
          <p:cNvSpPr txBox="1"/>
          <p:nvPr/>
        </p:nvSpPr>
        <p:spPr>
          <a:xfrm>
            <a:off x="5615189" y="3926436"/>
            <a:ext cx="210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From 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BAFA1-E879-43D5-18EC-201F757EB4B9}"/>
              </a:ext>
            </a:extLst>
          </p:cNvPr>
          <p:cNvSpPr txBox="1"/>
          <p:nvPr/>
        </p:nvSpPr>
        <p:spPr>
          <a:xfrm>
            <a:off x="9233562" y="3926436"/>
            <a:ext cx="210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From LV</a:t>
            </a:r>
          </a:p>
        </p:txBody>
      </p:sp>
    </p:spTree>
    <p:extLst>
      <p:ext uri="{BB962C8B-B14F-4D97-AF65-F5344CB8AC3E}">
        <p14:creationId xmlns:p14="http://schemas.microsoft.com/office/powerpoint/2010/main" val="25862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Anatomy treatable by M-TEER </a:t>
            </a:r>
            <a:r>
              <a:rPr lang="en-US" u="sng" dirty="0"/>
              <a:t>continues to expand</a:t>
            </a:r>
          </a:p>
          <a:p>
            <a:pPr marL="457200" lvl="1" indent="0">
              <a:buNone/>
            </a:pPr>
            <a:r>
              <a:rPr lang="en-US" dirty="0"/>
              <a:t>		Supported by reasonable observational outcomes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There is still an </a:t>
            </a:r>
            <a:r>
              <a:rPr lang="en-US" u="sng" dirty="0"/>
              <a:t>unmet need</a:t>
            </a:r>
            <a:r>
              <a:rPr lang="en-US" dirty="0"/>
              <a:t> in </a:t>
            </a:r>
            <a:r>
              <a:rPr lang="en-US" u="sng" dirty="0"/>
              <a:t>truly M-TEER ineligible</a:t>
            </a:r>
          </a:p>
          <a:p>
            <a:pPr marL="457200" lvl="1" indent="0">
              <a:buNone/>
            </a:pPr>
            <a:r>
              <a:rPr lang="en-US" dirty="0"/>
              <a:t>		Not enough tissue</a:t>
            </a:r>
          </a:p>
          <a:p>
            <a:pPr marL="457200" lvl="1" indent="0">
              <a:buNone/>
            </a:pPr>
            <a:r>
              <a:rPr lang="en-US" dirty="0"/>
              <a:t>		Poor leaflet quality</a:t>
            </a:r>
          </a:p>
          <a:p>
            <a:pPr marL="457200" lvl="1" indent="0">
              <a:buNone/>
            </a:pPr>
            <a:r>
              <a:rPr lang="en-US" dirty="0"/>
              <a:t>		Clear stenosis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Thank you!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2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100" y="1825625"/>
            <a:ext cx="9769699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Anatomic “suitability” for M-TEER</a:t>
            </a:r>
          </a:p>
          <a:p>
            <a:pPr marL="0" indent="0">
              <a:buNone/>
            </a:pPr>
            <a:r>
              <a:rPr lang="en-US" dirty="0"/>
              <a:t>	Case examples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Data on outcomes in suboptimal anatomy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M-TEER unmet needs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7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Mitral TEER “suitable” vs “non-suitable” 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8DC5C2-417F-CC29-BD90-5C946168F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1"/>
          <a:stretch/>
        </p:blipFill>
        <p:spPr>
          <a:xfrm>
            <a:off x="65782" y="4030106"/>
            <a:ext cx="2096173" cy="1912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9237E-10A1-CA12-BB5A-320215B5BF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5" t="1579" b="1855"/>
          <a:stretch/>
        </p:blipFill>
        <p:spPr>
          <a:xfrm>
            <a:off x="141363" y="2193653"/>
            <a:ext cx="1945012" cy="1836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B2CB1C-B2F5-EEAC-4C87-AF6E7A06D163}"/>
              </a:ext>
            </a:extLst>
          </p:cNvPr>
          <p:cNvSpPr txBox="1"/>
          <p:nvPr/>
        </p:nvSpPr>
        <p:spPr>
          <a:xfrm>
            <a:off x="12577" y="5522146"/>
            <a:ext cx="3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 err="1"/>
          </a:p>
          <a:p>
            <a:r>
              <a:rPr lang="en-CA" dirty="0"/>
              <a:t>Feldman T, et al. NEJM 2011; 364:1395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02A15-1E09-301B-E564-72A0ECF8A00C}"/>
              </a:ext>
            </a:extLst>
          </p:cNvPr>
          <p:cNvSpPr txBox="1"/>
          <p:nvPr/>
        </p:nvSpPr>
        <p:spPr>
          <a:xfrm>
            <a:off x="816073" y="1796383"/>
            <a:ext cx="270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EVEREST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BB100-4E19-901B-39A8-9A70A95EFAD1}"/>
              </a:ext>
            </a:extLst>
          </p:cNvPr>
          <p:cNvSpPr txBox="1"/>
          <p:nvPr/>
        </p:nvSpPr>
        <p:spPr>
          <a:xfrm>
            <a:off x="1703557" y="3429000"/>
            <a:ext cx="29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A2/P2</a:t>
            </a:r>
          </a:p>
          <a:p>
            <a:r>
              <a:rPr lang="en-US" dirty="0"/>
              <a:t>MVA &gt;4cm2 (2D)</a:t>
            </a:r>
          </a:p>
          <a:p>
            <a:r>
              <a:rPr lang="en-US" dirty="0"/>
              <a:t>Coaptation depth ≤ 11mm</a:t>
            </a:r>
          </a:p>
          <a:p>
            <a:r>
              <a:rPr lang="en-US" dirty="0"/>
              <a:t>Coaptation length ≥ 2mm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C431501-C700-C24C-A0D4-F612E519DF64}"/>
              </a:ext>
            </a:extLst>
          </p:cNvPr>
          <p:cNvSpPr/>
          <p:nvPr/>
        </p:nvSpPr>
        <p:spPr>
          <a:xfrm>
            <a:off x="4430155" y="3388565"/>
            <a:ext cx="760125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22A1F2-193F-5B6B-75B1-E1F2C6B6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88" y="2431429"/>
            <a:ext cx="6848557" cy="28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00E189-AA94-BDCC-C4C2-A11872DCA401}"/>
              </a:ext>
            </a:extLst>
          </p:cNvPr>
          <p:cNvSpPr txBox="1"/>
          <p:nvPr/>
        </p:nvSpPr>
        <p:spPr>
          <a:xfrm>
            <a:off x="7382901" y="1791249"/>
            <a:ext cx="270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B60577-2A2D-9668-6A59-D5667F38FAA2}"/>
              </a:ext>
            </a:extLst>
          </p:cNvPr>
          <p:cNvSpPr txBox="1"/>
          <p:nvPr/>
        </p:nvSpPr>
        <p:spPr>
          <a:xfrm>
            <a:off x="7141301" y="5337480"/>
            <a:ext cx="505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err="1"/>
              <a:t>Hausleiter</a:t>
            </a:r>
            <a:r>
              <a:rPr lang="en-CA" dirty="0"/>
              <a:t> J, et al., </a:t>
            </a:r>
            <a:r>
              <a:rPr lang="en-CA" dirty="0" err="1"/>
              <a:t>EuroIntervention</a:t>
            </a:r>
            <a:r>
              <a:rPr lang="en-CA" dirty="0"/>
              <a:t> 2023;18:957</a:t>
            </a:r>
          </a:p>
        </p:txBody>
      </p:sp>
    </p:spTree>
    <p:extLst>
      <p:ext uri="{BB962C8B-B14F-4D97-AF65-F5344CB8AC3E}">
        <p14:creationId xmlns:p14="http://schemas.microsoft.com/office/powerpoint/2010/main" val="118186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Mitral TEER “suitable” vs “non-suitable” 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0DB066-4B8A-E2B0-C328-317A9D2D8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584861"/>
              </p:ext>
            </p:extLst>
          </p:nvPr>
        </p:nvGraphicFramePr>
        <p:xfrm>
          <a:off x="2065692" y="1938078"/>
          <a:ext cx="8060616" cy="1620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872">
                  <a:extLst>
                    <a:ext uri="{9D8B030D-6E8A-4147-A177-3AD203B41FA5}">
                      <a16:colId xmlns:a16="http://schemas.microsoft.com/office/drawing/2014/main" val="3226330954"/>
                    </a:ext>
                  </a:extLst>
                </a:gridCol>
                <a:gridCol w="2686872">
                  <a:extLst>
                    <a:ext uri="{9D8B030D-6E8A-4147-A177-3AD203B41FA5}">
                      <a16:colId xmlns:a16="http://schemas.microsoft.com/office/drawing/2014/main" val="1641941097"/>
                    </a:ext>
                  </a:extLst>
                </a:gridCol>
                <a:gridCol w="2686872">
                  <a:extLst>
                    <a:ext uri="{9D8B030D-6E8A-4147-A177-3AD203B41FA5}">
                      <a16:colId xmlns:a16="http://schemas.microsoft.com/office/drawing/2014/main" val="3996857368"/>
                    </a:ext>
                  </a:extLst>
                </a:gridCol>
              </a:tblGrid>
              <a:tr h="67583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Very good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“Ineligible”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59256"/>
                  </a:ext>
                </a:extLst>
              </a:tr>
              <a:tr h="750829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Some (less than you would like)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Not many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85438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A749623-45A5-9650-C216-CC9F4FFC104F}"/>
              </a:ext>
            </a:extLst>
          </p:cNvPr>
          <p:cNvSpPr/>
          <p:nvPr/>
        </p:nvSpPr>
        <p:spPr>
          <a:xfrm>
            <a:off x="6506001" y="3627563"/>
            <a:ext cx="2444816" cy="7836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0AAF15-1CEA-F7EF-38D1-E7DC287EE467}"/>
              </a:ext>
            </a:extLst>
          </p:cNvPr>
          <p:cNvCxnSpPr/>
          <p:nvPr/>
        </p:nvCxnSpPr>
        <p:spPr>
          <a:xfrm>
            <a:off x="1582318" y="2613322"/>
            <a:ext cx="8974666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FD2F8B-1891-736B-5D7E-DDBE00D32AF7}"/>
              </a:ext>
            </a:extLst>
          </p:cNvPr>
          <p:cNvSpPr txBox="1"/>
          <p:nvPr/>
        </p:nvSpPr>
        <p:spPr>
          <a:xfrm>
            <a:off x="6988986" y="3794990"/>
            <a:ext cx="147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“Orange”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34D79489-306A-1DC8-C163-C1F50CF0D40E}"/>
              </a:ext>
            </a:extLst>
          </p:cNvPr>
          <p:cNvSpPr/>
          <p:nvPr/>
        </p:nvSpPr>
        <p:spPr>
          <a:xfrm rot="16200000">
            <a:off x="9396854" y="4100122"/>
            <a:ext cx="283415" cy="1175491"/>
          </a:xfrm>
          <a:prstGeom prst="lef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AA82D-C04F-8478-C6C1-4C8F1C1D1973}"/>
              </a:ext>
            </a:extLst>
          </p:cNvPr>
          <p:cNvSpPr txBox="1"/>
          <p:nvPr/>
        </p:nvSpPr>
        <p:spPr>
          <a:xfrm>
            <a:off x="8773802" y="4964510"/>
            <a:ext cx="152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Who really fits here?</a:t>
            </a:r>
          </a:p>
        </p:txBody>
      </p:sp>
    </p:spTree>
    <p:extLst>
      <p:ext uri="{BB962C8B-B14F-4D97-AF65-F5344CB8AC3E}">
        <p14:creationId xmlns:p14="http://schemas.microsoft.com/office/powerpoint/2010/main" val="3261444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Mitral TEER “suitable” vs “non-suitable”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D18A0F-2F03-9A29-397F-72BE95F9B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657" y="1922360"/>
            <a:ext cx="7699214" cy="1292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41AA67-76CE-EAAA-4E5E-65EEC4BC3D32}"/>
              </a:ext>
            </a:extLst>
          </p:cNvPr>
          <p:cNvSpPr txBox="1"/>
          <p:nvPr/>
        </p:nvSpPr>
        <p:spPr>
          <a:xfrm>
            <a:off x="7334362" y="3109105"/>
            <a:ext cx="2935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Structural Heart 2021; 5(3):227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DB554B3D-D4BA-8BB5-A0B2-DB314357743A}"/>
              </a:ext>
            </a:extLst>
          </p:cNvPr>
          <p:cNvGraphicFramePr>
            <a:graphicFrameLocks noGrp="1"/>
          </p:cNvGraphicFramePr>
          <p:nvPr/>
        </p:nvGraphicFramePr>
        <p:xfrm>
          <a:off x="1677736" y="3482968"/>
          <a:ext cx="8742960" cy="182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14320">
                  <a:extLst>
                    <a:ext uri="{9D8B030D-6E8A-4147-A177-3AD203B41FA5}">
                      <a16:colId xmlns:a16="http://schemas.microsoft.com/office/drawing/2014/main" val="2637090622"/>
                    </a:ext>
                  </a:extLst>
                </a:gridCol>
                <a:gridCol w="2914320">
                  <a:extLst>
                    <a:ext uri="{9D8B030D-6E8A-4147-A177-3AD203B41FA5}">
                      <a16:colId xmlns:a16="http://schemas.microsoft.com/office/drawing/2014/main" val="711114953"/>
                    </a:ext>
                  </a:extLst>
                </a:gridCol>
                <a:gridCol w="2914320">
                  <a:extLst>
                    <a:ext uri="{9D8B030D-6E8A-4147-A177-3AD203B41FA5}">
                      <a16:colId xmlns:a16="http://schemas.microsoft.com/office/drawing/2014/main" val="2024599970"/>
                    </a:ext>
                  </a:extLst>
                </a:gridCol>
              </a:tblGrid>
              <a:tr h="317401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Success risk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Stenosis risk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Other factors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750157779"/>
                  </a:ext>
                </a:extLst>
              </a:tr>
              <a:tr h="97470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Extreme complexity</a:t>
                      </a:r>
                    </a:p>
                    <a:p>
                      <a:pPr algn="ctr"/>
                      <a:r>
                        <a:rPr lang="en-US" sz="2000"/>
                        <a:t>Free leaflet &lt;5mm</a:t>
                      </a:r>
                    </a:p>
                    <a:p>
                      <a:pPr algn="ctr"/>
                      <a:r>
                        <a:rPr lang="en-US" sz="2000"/>
                        <a:t>Clefts</a:t>
                      </a:r>
                    </a:p>
                    <a:p>
                      <a:pPr algn="ctr"/>
                      <a:r>
                        <a:rPr lang="en-US" sz="2000"/>
                        <a:t>Perforation/endocarditis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Rheumatic/radiation</a:t>
                      </a:r>
                    </a:p>
                    <a:p>
                      <a:pPr algn="ctr"/>
                      <a:r>
                        <a:rPr lang="en-US" sz="2000"/>
                        <a:t>Severe MAC</a:t>
                      </a:r>
                    </a:p>
                    <a:p>
                      <a:pPr algn="ctr"/>
                      <a:r>
                        <a:rPr lang="en-US" sz="2000"/>
                        <a:t>MVA &lt;3.5cm2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Access</a:t>
                      </a:r>
                    </a:p>
                    <a:p>
                      <a:pPr algn="ctr"/>
                      <a:r>
                        <a:rPr lang="en-US" sz="2000"/>
                        <a:t>Imaging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43869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00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Commissural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939D1-B602-4853-8C93-6E08F138F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4" name="Pre 3D">
            <a:hlinkClick r:id="" action="ppaction://media"/>
            <a:extLst>
              <a:ext uri="{FF2B5EF4-FFF2-40B4-BE49-F238E27FC236}">
                <a16:creationId xmlns:a16="http://schemas.microsoft.com/office/drawing/2014/main" id="{8EDD1AD5-C983-FBDE-FBB4-04FA67B53D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0056" t="46936" r="25719" b="22068"/>
          <a:stretch/>
        </p:blipFill>
        <p:spPr>
          <a:xfrm>
            <a:off x="70781" y="1766941"/>
            <a:ext cx="2709992" cy="1832249"/>
          </a:xfrm>
          <a:prstGeom prst="rect">
            <a:avLst/>
          </a:prstGeom>
        </p:spPr>
      </p:pic>
      <p:pic>
        <p:nvPicPr>
          <p:cNvPr id="7" name="Pre 3D C 2">
            <a:hlinkClick r:id="" action="ppaction://media"/>
            <a:extLst>
              <a:ext uri="{FF2B5EF4-FFF2-40B4-BE49-F238E27FC236}">
                <a16:creationId xmlns:a16="http://schemas.microsoft.com/office/drawing/2014/main" id="{9CB9465E-621F-717B-8394-65F82340CA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9214" t="30984" r="23510" b="27475"/>
          <a:stretch/>
        </p:blipFill>
        <p:spPr>
          <a:xfrm>
            <a:off x="70781" y="3667721"/>
            <a:ext cx="2709992" cy="1803021"/>
          </a:xfrm>
          <a:prstGeom prst="rect">
            <a:avLst/>
          </a:prstGeom>
        </p:spPr>
      </p:pic>
      <p:pic>
        <p:nvPicPr>
          <p:cNvPr id="8" name="Intra 9 Leaflets Inserted">
            <a:hlinkClick r:id="" action="ppaction://media"/>
            <a:extLst>
              <a:ext uri="{FF2B5EF4-FFF2-40B4-BE49-F238E27FC236}">
                <a16:creationId xmlns:a16="http://schemas.microsoft.com/office/drawing/2014/main" id="{5EB00575-895D-688C-1656-EE1F4E19C0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9376" t="4562"/>
          <a:stretch/>
        </p:blipFill>
        <p:spPr>
          <a:xfrm>
            <a:off x="3240461" y="2121859"/>
            <a:ext cx="3826825" cy="2945287"/>
          </a:xfrm>
          <a:prstGeom prst="rect">
            <a:avLst/>
          </a:prstGeom>
        </p:spPr>
      </p:pic>
      <p:pic>
        <p:nvPicPr>
          <p:cNvPr id="9" name="Intra 25 Released C">
            <a:hlinkClick r:id="" action="ppaction://media"/>
            <a:extLst>
              <a:ext uri="{FF2B5EF4-FFF2-40B4-BE49-F238E27FC236}">
                <a16:creationId xmlns:a16="http://schemas.microsoft.com/office/drawing/2014/main" id="{F918F43F-B2FC-DFFD-C0DD-C29BE498078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6245" t="7326"/>
          <a:stretch/>
        </p:blipFill>
        <p:spPr>
          <a:xfrm>
            <a:off x="7511108" y="2002542"/>
            <a:ext cx="4610111" cy="333035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700BE21-F0D4-1B8E-AAE9-DA4C041A6037}"/>
              </a:ext>
            </a:extLst>
          </p:cNvPr>
          <p:cNvSpPr/>
          <p:nvPr/>
        </p:nvSpPr>
        <p:spPr>
          <a:xfrm>
            <a:off x="2805208" y="3143385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C94F61E-737A-455F-DBCC-CB39601E28CC}"/>
              </a:ext>
            </a:extLst>
          </p:cNvPr>
          <p:cNvSpPr/>
          <p:nvPr/>
        </p:nvSpPr>
        <p:spPr>
          <a:xfrm>
            <a:off x="7080165" y="3143385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FF6AA1-D5E1-B3D9-AAB5-F7102D460771}"/>
              </a:ext>
            </a:extLst>
          </p:cNvPr>
          <p:cNvCxnSpPr>
            <a:cxnSpLocks/>
          </p:cNvCxnSpPr>
          <p:nvPr/>
        </p:nvCxnSpPr>
        <p:spPr>
          <a:xfrm flipV="1">
            <a:off x="2434108" y="2929273"/>
            <a:ext cx="0" cy="4282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1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Split/multiple jets</a:t>
            </a:r>
          </a:p>
        </p:txBody>
      </p:sp>
      <p:pic>
        <p:nvPicPr>
          <p:cNvPr id="4" name="Pre 3D">
            <a:hlinkClick r:id="" action="ppaction://media"/>
            <a:extLst>
              <a:ext uri="{FF2B5EF4-FFF2-40B4-BE49-F238E27FC236}">
                <a16:creationId xmlns:a16="http://schemas.microsoft.com/office/drawing/2014/main" id="{88A861D2-B593-3D6C-9076-1D9C6AF75E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4326" t="30246" r="23366" b="27186"/>
          <a:stretch/>
        </p:blipFill>
        <p:spPr>
          <a:xfrm>
            <a:off x="106843" y="1411927"/>
            <a:ext cx="3139709" cy="2296638"/>
          </a:xfr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re 3D C">
            <a:hlinkClick r:id="" action="ppaction://media"/>
            <a:extLst>
              <a:ext uri="{FF2B5EF4-FFF2-40B4-BE49-F238E27FC236}">
                <a16:creationId xmlns:a16="http://schemas.microsoft.com/office/drawing/2014/main" id="{7625E282-E682-80FB-CDC1-E67E6C8F47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46231" t="33477" r="24443" b="29954"/>
          <a:stretch/>
        </p:blipFill>
        <p:spPr>
          <a:xfrm>
            <a:off x="106842" y="3838691"/>
            <a:ext cx="3139709" cy="2180492"/>
          </a:xfrm>
          <a:prstGeom prst="rect">
            <a:avLst/>
          </a:prstGeom>
        </p:spPr>
      </p:pic>
      <p:pic>
        <p:nvPicPr>
          <p:cNvPr id="8" name="Post 3D">
            <a:hlinkClick r:id="" action="ppaction://media"/>
            <a:extLst>
              <a:ext uri="{FF2B5EF4-FFF2-40B4-BE49-F238E27FC236}">
                <a16:creationId xmlns:a16="http://schemas.microsoft.com/office/drawing/2014/main" id="{C1F9F9C3-EB1C-831D-3D24-F63B89E4B05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42523" t="41053" r="28151" b="20306"/>
          <a:stretch/>
        </p:blipFill>
        <p:spPr>
          <a:xfrm>
            <a:off x="8945447" y="1411927"/>
            <a:ext cx="3139710" cy="2296638"/>
          </a:xfrm>
          <a:prstGeom prst="rect">
            <a:avLst/>
          </a:prstGeom>
        </p:spPr>
      </p:pic>
      <p:pic>
        <p:nvPicPr>
          <p:cNvPr id="9" name="Post 3D C">
            <a:hlinkClick r:id="" action="ppaction://media"/>
            <a:extLst>
              <a:ext uri="{FF2B5EF4-FFF2-40B4-BE49-F238E27FC236}">
                <a16:creationId xmlns:a16="http://schemas.microsoft.com/office/drawing/2014/main" id="{A72B7788-2A55-3F26-CB1B-4E115C25318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41766" t="38424" r="28908" b="22935"/>
          <a:stretch/>
        </p:blipFill>
        <p:spPr>
          <a:xfrm>
            <a:off x="8945447" y="3838691"/>
            <a:ext cx="3139710" cy="2296639"/>
          </a:xfrm>
          <a:prstGeom prst="rect">
            <a:avLst/>
          </a:prstGeom>
        </p:spPr>
      </p:pic>
      <p:pic>
        <p:nvPicPr>
          <p:cNvPr id="10" name="Mpr 2Nd Clip Inserted 2">
            <a:hlinkClick r:id="" action="ppaction://media"/>
            <a:extLst>
              <a:ext uri="{FF2B5EF4-FFF2-40B4-BE49-F238E27FC236}">
                <a16:creationId xmlns:a16="http://schemas.microsoft.com/office/drawing/2014/main" id="{87101A72-FE12-A355-79DE-3D37990A7A91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11626" t="10283" r="5592"/>
          <a:stretch/>
        </p:blipFill>
        <p:spPr>
          <a:xfrm>
            <a:off x="3843092" y="2347248"/>
            <a:ext cx="4525108" cy="2722634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BA7DA50-2514-D7A7-54AC-7F951C08E835}"/>
              </a:ext>
            </a:extLst>
          </p:cNvPr>
          <p:cNvSpPr/>
          <p:nvPr/>
        </p:nvSpPr>
        <p:spPr>
          <a:xfrm>
            <a:off x="3351215" y="3222867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1A4EED5-DEA1-B856-812E-0FCBACEBB2EF}"/>
              </a:ext>
            </a:extLst>
          </p:cNvPr>
          <p:cNvSpPr/>
          <p:nvPr/>
        </p:nvSpPr>
        <p:spPr>
          <a:xfrm>
            <a:off x="8453074" y="3222867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C345D1-9BEE-8926-D369-8FBB97CE4808}"/>
              </a:ext>
            </a:extLst>
          </p:cNvPr>
          <p:cNvCxnSpPr>
            <a:cxnSpLocks/>
          </p:cNvCxnSpPr>
          <p:nvPr/>
        </p:nvCxnSpPr>
        <p:spPr>
          <a:xfrm flipV="1">
            <a:off x="1275009" y="2794644"/>
            <a:ext cx="0" cy="4282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97B789-7483-2C5A-545C-14591AD03F9B}"/>
              </a:ext>
            </a:extLst>
          </p:cNvPr>
          <p:cNvCxnSpPr>
            <a:cxnSpLocks/>
          </p:cNvCxnSpPr>
          <p:nvPr/>
        </p:nvCxnSpPr>
        <p:spPr>
          <a:xfrm flipV="1">
            <a:off x="2137894" y="2794644"/>
            <a:ext cx="0" cy="4282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9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A14C-E61F-42C4-91E1-77474C5F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Severe prolapse/Barlow’s</a:t>
            </a:r>
          </a:p>
        </p:txBody>
      </p:sp>
      <p:pic>
        <p:nvPicPr>
          <p:cNvPr id="4" name="Pre 3D(1)">
            <a:hlinkClick r:id="" action="ppaction://media"/>
            <a:extLst>
              <a:ext uri="{FF2B5EF4-FFF2-40B4-BE49-F238E27FC236}">
                <a16:creationId xmlns:a16="http://schemas.microsoft.com/office/drawing/2014/main" id="{F1C54188-8CB8-5CBB-CC0A-CE03EC3FFB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44535" t="36802" r="30717" b="30665"/>
          <a:stretch/>
        </p:blipFill>
        <p:spPr>
          <a:xfrm>
            <a:off x="188904" y="1817962"/>
            <a:ext cx="2649418" cy="1933626"/>
          </a:xfr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C9C072A-94B5-4DCE-8C18-15494F1FA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200" y="6276342"/>
            <a:ext cx="3742776" cy="51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18DD4-4B5F-6923-CA49-2DB60E2CB1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77" y="6168477"/>
            <a:ext cx="1665159" cy="734138"/>
          </a:xfrm>
          <a:prstGeom prst="rect">
            <a:avLst/>
          </a:prstGeom>
        </p:spPr>
      </p:pic>
      <p:pic>
        <p:nvPicPr>
          <p:cNvPr id="7" name="Pre 3D C(1)">
            <a:hlinkClick r:id="" action="ppaction://media"/>
            <a:extLst>
              <a:ext uri="{FF2B5EF4-FFF2-40B4-BE49-F238E27FC236}">
                <a16:creationId xmlns:a16="http://schemas.microsoft.com/office/drawing/2014/main" id="{14D48A85-62C4-E985-D6D4-D7976BDB668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44533" t="32475" r="30720" b="34991"/>
          <a:stretch/>
        </p:blipFill>
        <p:spPr>
          <a:xfrm>
            <a:off x="188903" y="3993219"/>
            <a:ext cx="2649418" cy="1933626"/>
          </a:xfrm>
          <a:prstGeom prst="rect">
            <a:avLst/>
          </a:prstGeom>
        </p:spPr>
      </p:pic>
      <p:pic>
        <p:nvPicPr>
          <p:cNvPr id="8" name="Post 3D(1)">
            <a:hlinkClick r:id="" action="ppaction://media"/>
            <a:extLst>
              <a:ext uri="{FF2B5EF4-FFF2-40B4-BE49-F238E27FC236}">
                <a16:creationId xmlns:a16="http://schemas.microsoft.com/office/drawing/2014/main" id="{E599EA72-5202-A2AA-DF05-43E2779726C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45430" t="45232" r="29823" b="22235"/>
          <a:stretch/>
        </p:blipFill>
        <p:spPr>
          <a:xfrm>
            <a:off x="9353679" y="1817961"/>
            <a:ext cx="2649417" cy="1933625"/>
          </a:xfrm>
          <a:prstGeom prst="rect">
            <a:avLst/>
          </a:prstGeom>
        </p:spPr>
      </p:pic>
      <p:pic>
        <p:nvPicPr>
          <p:cNvPr id="9" name="Post 3D C(1)">
            <a:hlinkClick r:id="" action="ppaction://media"/>
            <a:extLst>
              <a:ext uri="{FF2B5EF4-FFF2-40B4-BE49-F238E27FC236}">
                <a16:creationId xmlns:a16="http://schemas.microsoft.com/office/drawing/2014/main" id="{8E37E8C9-B066-A874-36BA-34490AF47D5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47432" t="43070" r="27822" b="24397"/>
          <a:stretch/>
        </p:blipFill>
        <p:spPr>
          <a:xfrm>
            <a:off x="9353680" y="3993219"/>
            <a:ext cx="2649417" cy="1933625"/>
          </a:xfrm>
          <a:prstGeom prst="rect">
            <a:avLst/>
          </a:prstGeom>
        </p:spPr>
      </p:pic>
      <p:pic>
        <p:nvPicPr>
          <p:cNvPr id="10" name="Intra 2Nd Device Mpr Closed">
            <a:hlinkClick r:id="" action="ppaction://media"/>
            <a:extLst>
              <a:ext uri="{FF2B5EF4-FFF2-40B4-BE49-F238E27FC236}">
                <a16:creationId xmlns:a16="http://schemas.microsoft.com/office/drawing/2014/main" id="{72448295-0BFE-154C-3FE8-423AE7B185C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8"/>
          <a:srcRect l="10798" t="12767" r="6114" b="5970"/>
          <a:stretch/>
        </p:blipFill>
        <p:spPr>
          <a:xfrm>
            <a:off x="3462701" y="2296559"/>
            <a:ext cx="5266597" cy="2900853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FA5B7F-A571-8519-4CA2-C56B655526FF}"/>
              </a:ext>
            </a:extLst>
          </p:cNvPr>
          <p:cNvSpPr/>
          <p:nvPr/>
        </p:nvSpPr>
        <p:spPr>
          <a:xfrm>
            <a:off x="2940937" y="3261287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557EDA1-E4CC-B674-2110-90C0BFEE25FD}"/>
              </a:ext>
            </a:extLst>
          </p:cNvPr>
          <p:cNvSpPr/>
          <p:nvPr/>
        </p:nvSpPr>
        <p:spPr>
          <a:xfrm>
            <a:off x="8838234" y="3261287"/>
            <a:ext cx="406508" cy="971396"/>
          </a:xfrm>
          <a:prstGeom prst="rightArrow">
            <a:avLst/>
          </a:prstGeom>
          <a:solidFill>
            <a:srgbClr val="5129A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5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14872</TotalTime>
  <Words>744</Words>
  <Application>Microsoft Office PowerPoint</Application>
  <PresentationFormat>Widescreen</PresentationFormat>
  <Paragraphs>163</Paragraphs>
  <Slides>27</Slides>
  <Notes>1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 Expanding M-TEER Treatable Anatomies: What can our current devices do?</vt:lpstr>
      <vt:lpstr>Disclosure of Relevant Financial Relationships</vt:lpstr>
      <vt:lpstr>Outline</vt:lpstr>
      <vt:lpstr>Mitral TEER “suitable” vs “non-suitable” </vt:lpstr>
      <vt:lpstr>Mitral TEER “suitable” vs “non-suitable” </vt:lpstr>
      <vt:lpstr>Mitral TEER “suitable” vs “non-suitable” </vt:lpstr>
      <vt:lpstr>Commissural lesions</vt:lpstr>
      <vt:lpstr>Split/multiple jets</vt:lpstr>
      <vt:lpstr>Severe prolapse/Barlow’s</vt:lpstr>
      <vt:lpstr>Clefts</vt:lpstr>
      <vt:lpstr>Small(ish) MVA</vt:lpstr>
      <vt:lpstr>No/poor TEE</vt:lpstr>
      <vt:lpstr>No femoral access</vt:lpstr>
      <vt:lpstr>What does the data say?</vt:lpstr>
      <vt:lpstr>What does that data say? (EXPAND G4)</vt:lpstr>
      <vt:lpstr>What does that data say? (EXPAND G4)</vt:lpstr>
      <vt:lpstr>What does that data say? (EXPAND G4)</vt:lpstr>
      <vt:lpstr>What does that data say? (EXPAND G4)</vt:lpstr>
      <vt:lpstr>What does that data say? (EXPAND G4)</vt:lpstr>
      <vt:lpstr>What does that data say? (EXPAND G4)</vt:lpstr>
      <vt:lpstr>What does that data say? (CLASP IID)</vt:lpstr>
      <vt:lpstr>What does that data say? (CLASP IID)</vt:lpstr>
      <vt:lpstr>What does the data say? (CHOICE-MI)</vt:lpstr>
      <vt:lpstr>What does the data say? (CHOICE-MI)</vt:lpstr>
      <vt:lpstr>What does the data say? (CHOICE-MI)</vt:lpstr>
      <vt:lpstr>M-TEER unmet needs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for MitraClip Screening and Guidance</dc:title>
  <dc:creator>Ed Ho</dc:creator>
  <cp:lastModifiedBy>Justin Rymer</cp:lastModifiedBy>
  <cp:revision>55</cp:revision>
  <dcterms:created xsi:type="dcterms:W3CDTF">2019-05-29T20:23:59Z</dcterms:created>
  <dcterms:modified xsi:type="dcterms:W3CDTF">2023-12-07T14:46:15Z</dcterms:modified>
</cp:coreProperties>
</file>