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  <p:sldMasterId id="2147485020" r:id="rId5"/>
  </p:sldMasterIdLst>
  <p:notesMasterIdLst>
    <p:notesMasterId r:id="rId34"/>
  </p:notesMasterIdLst>
  <p:handoutMasterIdLst>
    <p:handoutMasterId r:id="rId35"/>
  </p:handoutMasterIdLst>
  <p:sldIdLst>
    <p:sldId id="1615" r:id="rId6"/>
    <p:sldId id="1616" r:id="rId7"/>
    <p:sldId id="1617" r:id="rId8"/>
    <p:sldId id="269" r:id="rId9"/>
    <p:sldId id="432" r:id="rId10"/>
    <p:sldId id="267" r:id="rId11"/>
    <p:sldId id="1622" r:id="rId12"/>
    <p:sldId id="372" r:id="rId13"/>
    <p:sldId id="1618" r:id="rId14"/>
    <p:sldId id="416" r:id="rId15"/>
    <p:sldId id="260" r:id="rId16"/>
    <p:sldId id="1624" r:id="rId17"/>
    <p:sldId id="270" r:id="rId18"/>
    <p:sldId id="272" r:id="rId19"/>
    <p:sldId id="268" r:id="rId20"/>
    <p:sldId id="273" r:id="rId21"/>
    <p:sldId id="274" r:id="rId22"/>
    <p:sldId id="275" r:id="rId23"/>
    <p:sldId id="277" r:id="rId24"/>
    <p:sldId id="276" r:id="rId25"/>
    <p:sldId id="1619" r:id="rId26"/>
    <p:sldId id="439" r:id="rId27"/>
    <p:sldId id="355" r:id="rId28"/>
    <p:sldId id="1620" r:id="rId29"/>
    <p:sldId id="1621" r:id="rId30"/>
    <p:sldId id="271" r:id="rId31"/>
    <p:sldId id="1623" r:id="rId32"/>
    <p:sldId id="534" r:id="rId33"/>
  </p:sldIdLst>
  <p:sldSz cx="12192000" cy="6858000"/>
  <p:notesSz cx="9926638" cy="6669088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돋움" pitchFamily="50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돋움" pitchFamily="50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돋움" pitchFamily="50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돋움" pitchFamily="50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3200" b="1" kern="1200">
        <a:solidFill>
          <a:schemeClr val="tx1"/>
        </a:solidFill>
        <a:latin typeface="Times New Roman" pitchFamily="18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3200" b="1" kern="1200">
        <a:solidFill>
          <a:schemeClr val="tx1"/>
        </a:solidFill>
        <a:latin typeface="Times New Roman" pitchFamily="18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3200" b="1" kern="1200">
        <a:solidFill>
          <a:schemeClr val="tx1"/>
        </a:solidFill>
        <a:latin typeface="Times New Roman" pitchFamily="18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3200" b="1" kern="1200">
        <a:solidFill>
          <a:schemeClr val="tx1"/>
        </a:solidFill>
        <a:latin typeface="Times New Roman" pitchFamily="18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orient="horz" pos="4201" userDrawn="1">
          <p15:clr>
            <a:srgbClr val="A4A3A4"/>
          </p15:clr>
        </p15:guide>
        <p15:guide id="3" pos="560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orient="horz" pos="12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616">
          <p15:clr>
            <a:srgbClr val="A4A3A4"/>
          </p15:clr>
        </p15:guide>
        <p15:guide id="2" pos="47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CC66"/>
    <a:srgbClr val="CC9900"/>
    <a:srgbClr val="FF9900"/>
    <a:srgbClr val="FFCC99"/>
    <a:srgbClr val="CC3300"/>
    <a:srgbClr val="FFCC00"/>
    <a:srgbClr val="0033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431" autoAdjust="0"/>
    <p:restoredTop sz="98988" autoAdjust="0"/>
  </p:normalViewPr>
  <p:slideViewPr>
    <p:cSldViewPr>
      <p:cViewPr varScale="1">
        <p:scale>
          <a:sx n="97" d="100"/>
          <a:sy n="97" d="100"/>
        </p:scale>
        <p:origin x="77" y="154"/>
      </p:cViewPr>
      <p:guideLst>
        <p:guide orient="horz" pos="391"/>
        <p:guide orient="horz" pos="4201"/>
        <p:guide pos="560"/>
        <p:guide orient="horz" pos="935"/>
        <p:guide orient="horz" pos="1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4260" y="-102"/>
      </p:cViewPr>
      <p:guideLst>
        <p:guide orient="horz" pos="1616"/>
        <p:guide pos="47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Dangas" userId="a07f28c8-5517-4520-9e11-edc25003aadb" providerId="ADAL" clId="{70E9B41B-29FE-494E-A7F9-EE0A3CC164BD}"/>
    <pc:docChg chg="undo redo custSel addSld delSld modSld sldOrd delMainMaster modMainMaster">
      <pc:chgData name="George Dangas" userId="a07f28c8-5517-4520-9e11-edc25003aadb" providerId="ADAL" clId="{70E9B41B-29FE-494E-A7F9-EE0A3CC164BD}" dt="2020-09-25T11:07:04.401" v="644" actId="404"/>
      <pc:docMkLst>
        <pc:docMk/>
      </pc:docMkLst>
      <pc:sldChg chg="add ord">
        <pc:chgData name="George Dangas" userId="a07f28c8-5517-4520-9e11-edc25003aadb" providerId="ADAL" clId="{70E9B41B-29FE-494E-A7F9-EE0A3CC164BD}" dt="2020-09-25T11:04:56.973" v="482"/>
        <pc:sldMkLst>
          <pc:docMk/>
          <pc:sldMk cId="2788340133" sldId="260"/>
        </pc:sldMkLst>
      </pc:sldChg>
      <pc:sldChg chg="addSp delSp">
        <pc:chgData name="George Dangas" userId="a07f28c8-5517-4520-9e11-edc25003aadb" providerId="ADAL" clId="{70E9B41B-29FE-494E-A7F9-EE0A3CC164BD}" dt="2020-09-25T11:00:41.117" v="424"/>
        <pc:sldMkLst>
          <pc:docMk/>
          <pc:sldMk cId="0" sldId="267"/>
        </pc:sldMkLst>
        <pc:spChg chg="add del">
          <ac:chgData name="George Dangas" userId="a07f28c8-5517-4520-9e11-edc25003aadb" providerId="ADAL" clId="{70E9B41B-29FE-494E-A7F9-EE0A3CC164BD}" dt="2020-09-15T09:27:35.684" v="285" actId="478"/>
          <ac:spMkLst>
            <pc:docMk/>
            <pc:sldMk cId="0" sldId="267"/>
            <ac:spMk id="7" creationId="{77FFFC35-C61F-4CE5-8EC1-2B19D5365C1E}"/>
          </ac:spMkLst>
        </pc:spChg>
        <pc:spChg chg="add del">
          <ac:chgData name="George Dangas" userId="a07f28c8-5517-4520-9e11-edc25003aadb" providerId="ADAL" clId="{70E9B41B-29FE-494E-A7F9-EE0A3CC164BD}" dt="2020-09-25T11:00:40.412" v="423" actId="478"/>
          <ac:spMkLst>
            <pc:docMk/>
            <pc:sldMk cId="0" sldId="267"/>
            <ac:spMk id="8" creationId="{5150A8E5-2F56-40E8-A1DE-C903B313138F}"/>
          </ac:spMkLst>
        </pc:spChg>
        <pc:spChg chg="add del">
          <ac:chgData name="George Dangas" userId="a07f28c8-5517-4520-9e11-edc25003aadb" providerId="ADAL" clId="{70E9B41B-29FE-494E-A7F9-EE0A3CC164BD}" dt="2020-09-25T11:00:41.117" v="424"/>
          <ac:spMkLst>
            <pc:docMk/>
            <pc:sldMk cId="0" sldId="267"/>
            <ac:spMk id="9" creationId="{A5F3D93A-9580-4001-AF82-E045B8D2111E}"/>
          </ac:spMkLst>
        </pc:spChg>
      </pc:sldChg>
      <pc:sldChg chg="addSp delSp">
        <pc:chgData name="George Dangas" userId="a07f28c8-5517-4520-9e11-edc25003aadb" providerId="ADAL" clId="{70E9B41B-29FE-494E-A7F9-EE0A3CC164BD}" dt="2020-09-25T11:02:35.302" v="448"/>
        <pc:sldMkLst>
          <pc:docMk/>
          <pc:sldMk cId="0" sldId="268"/>
        </pc:sldMkLst>
        <pc:spChg chg="add">
          <ac:chgData name="George Dangas" userId="a07f28c8-5517-4520-9e11-edc25003aadb" providerId="ADAL" clId="{70E9B41B-29FE-494E-A7F9-EE0A3CC164BD}" dt="2020-09-25T11:02:35.302" v="448"/>
          <ac:spMkLst>
            <pc:docMk/>
            <pc:sldMk cId="0" sldId="268"/>
            <ac:spMk id="10" creationId="{0F99A096-0CAE-43F2-8B35-54CFE86CD7DD}"/>
          </ac:spMkLst>
        </pc:spChg>
        <pc:spChg chg="add del">
          <ac:chgData name="George Dangas" userId="a07f28c8-5517-4520-9e11-edc25003aadb" providerId="ADAL" clId="{70E9B41B-29FE-494E-A7F9-EE0A3CC164BD}" dt="2020-09-15T09:28:44.080" v="303" actId="478"/>
          <ac:spMkLst>
            <pc:docMk/>
            <pc:sldMk cId="0" sldId="268"/>
            <ac:spMk id="10" creationId="{AD0A1594-6C49-4A1D-A81D-47AFF718E057}"/>
          </ac:spMkLst>
        </pc:spChg>
        <pc:spChg chg="add del">
          <ac:chgData name="George Dangas" userId="a07f28c8-5517-4520-9e11-edc25003aadb" providerId="ADAL" clId="{70E9B41B-29FE-494E-A7F9-EE0A3CC164BD}" dt="2020-09-25T11:02:34.557" v="447" actId="478"/>
          <ac:spMkLst>
            <pc:docMk/>
            <pc:sldMk cId="0" sldId="268"/>
            <ac:spMk id="11" creationId="{CB5D5BC1-6E89-475D-9E22-17358C087DAA}"/>
          </ac:spMkLst>
        </pc:spChg>
      </pc:sldChg>
      <pc:sldChg chg="addSp add del modTransition">
        <pc:chgData name="George Dangas" userId="a07f28c8-5517-4520-9e11-edc25003aadb" providerId="ADAL" clId="{70E9B41B-29FE-494E-A7F9-EE0A3CC164BD}" dt="2020-09-25T11:02:21.767" v="446"/>
        <pc:sldMkLst>
          <pc:docMk/>
          <pc:sldMk cId="2511828474" sldId="270"/>
        </pc:sldMkLst>
        <pc:spChg chg="add">
          <ac:chgData name="George Dangas" userId="a07f28c8-5517-4520-9e11-edc25003aadb" providerId="ADAL" clId="{70E9B41B-29FE-494E-A7F9-EE0A3CC164BD}" dt="2020-08-31T19:50:08.284" v="104"/>
          <ac:spMkLst>
            <pc:docMk/>
            <pc:sldMk cId="2511828474" sldId="270"/>
            <ac:spMk id="9" creationId="{A52FD493-74CA-4F55-9F98-6062E6AA3BC2}"/>
          </ac:spMkLst>
        </pc:spChg>
        <pc:spChg chg="add">
          <ac:chgData name="George Dangas" userId="a07f28c8-5517-4520-9e11-edc25003aadb" providerId="ADAL" clId="{70E9B41B-29FE-494E-A7F9-EE0A3CC164BD}" dt="2020-08-31T19:50:08.284" v="104"/>
          <ac:spMkLst>
            <pc:docMk/>
            <pc:sldMk cId="2511828474" sldId="270"/>
            <ac:spMk id="10" creationId="{E052CD63-4FB5-45E1-9C74-216421C7CA45}"/>
          </ac:spMkLst>
        </pc:spChg>
      </pc:sldChg>
      <pc:sldChg chg="addSp delSp">
        <pc:chgData name="George Dangas" userId="a07f28c8-5517-4520-9e11-edc25003aadb" providerId="ADAL" clId="{70E9B41B-29FE-494E-A7F9-EE0A3CC164BD}" dt="2020-09-25T11:03:37.794" v="476"/>
        <pc:sldMkLst>
          <pc:docMk/>
          <pc:sldMk cId="0" sldId="271"/>
        </pc:sldMkLst>
        <pc:spChg chg="add del">
          <ac:chgData name="George Dangas" userId="a07f28c8-5517-4520-9e11-edc25003aadb" providerId="ADAL" clId="{70E9B41B-29FE-494E-A7F9-EE0A3CC164BD}" dt="2020-09-15T09:29:36.033" v="327" actId="478"/>
          <ac:spMkLst>
            <pc:docMk/>
            <pc:sldMk cId="0" sldId="271"/>
            <ac:spMk id="8" creationId="{82DE50F4-823F-4E14-986C-0567B804E03C}"/>
          </ac:spMkLst>
        </pc:spChg>
        <pc:spChg chg="add del">
          <ac:chgData name="George Dangas" userId="a07f28c8-5517-4520-9e11-edc25003aadb" providerId="ADAL" clId="{70E9B41B-29FE-494E-A7F9-EE0A3CC164BD}" dt="2020-09-25T11:03:37.330" v="475" actId="478"/>
          <ac:spMkLst>
            <pc:docMk/>
            <pc:sldMk cId="0" sldId="271"/>
            <ac:spMk id="9" creationId="{7AAA8ACB-5010-4D97-9F8E-059468D97589}"/>
          </ac:spMkLst>
        </pc:spChg>
        <pc:spChg chg="add">
          <ac:chgData name="George Dangas" userId="a07f28c8-5517-4520-9e11-edc25003aadb" providerId="ADAL" clId="{70E9B41B-29FE-494E-A7F9-EE0A3CC164BD}" dt="2020-09-25T11:03:37.794" v="476"/>
          <ac:spMkLst>
            <pc:docMk/>
            <pc:sldMk cId="0" sldId="271"/>
            <ac:spMk id="10" creationId="{4205EC4F-B1A8-40CD-AE8C-9C99BCE29874}"/>
          </ac:spMkLst>
        </pc:spChg>
      </pc:sldChg>
      <pc:sldChg chg="addSp add del modTransition">
        <pc:chgData name="George Dangas" userId="a07f28c8-5517-4520-9e11-edc25003aadb" providerId="ADAL" clId="{70E9B41B-29FE-494E-A7F9-EE0A3CC164BD}" dt="2020-09-25T11:02:21.767" v="446"/>
        <pc:sldMkLst>
          <pc:docMk/>
          <pc:sldMk cId="916182326" sldId="272"/>
        </pc:sldMkLst>
        <pc:spChg chg="add">
          <ac:chgData name="George Dangas" userId="a07f28c8-5517-4520-9e11-edc25003aadb" providerId="ADAL" clId="{70E9B41B-29FE-494E-A7F9-EE0A3CC164BD}" dt="2020-08-31T19:50:13.697" v="105"/>
          <ac:spMkLst>
            <pc:docMk/>
            <pc:sldMk cId="916182326" sldId="272"/>
            <ac:spMk id="9" creationId="{4B03EE12-E070-41FA-B790-7040F7EAEF8F}"/>
          </ac:spMkLst>
        </pc:spChg>
        <pc:spChg chg="add">
          <ac:chgData name="George Dangas" userId="a07f28c8-5517-4520-9e11-edc25003aadb" providerId="ADAL" clId="{70E9B41B-29FE-494E-A7F9-EE0A3CC164BD}" dt="2020-08-31T19:50:13.697" v="105"/>
          <ac:spMkLst>
            <pc:docMk/>
            <pc:sldMk cId="916182326" sldId="272"/>
            <ac:spMk id="10" creationId="{02B22CFA-EC0A-4067-9E9D-14033AAADCAC}"/>
          </ac:spMkLst>
        </pc:spChg>
      </pc:sldChg>
      <pc:sldChg chg="addSp delSp">
        <pc:chgData name="George Dangas" userId="a07f28c8-5517-4520-9e11-edc25003aadb" providerId="ADAL" clId="{70E9B41B-29FE-494E-A7F9-EE0A3CC164BD}" dt="2020-09-25T11:02:39.344" v="450"/>
        <pc:sldMkLst>
          <pc:docMk/>
          <pc:sldMk cId="0" sldId="273"/>
        </pc:sldMkLst>
        <pc:spChg chg="add del">
          <ac:chgData name="George Dangas" userId="a07f28c8-5517-4520-9e11-edc25003aadb" providerId="ADAL" clId="{70E9B41B-29FE-494E-A7F9-EE0A3CC164BD}" dt="2020-09-15T09:28:50.593" v="305" actId="478"/>
          <ac:spMkLst>
            <pc:docMk/>
            <pc:sldMk cId="0" sldId="273"/>
            <ac:spMk id="7" creationId="{9522FB38-19E4-48FE-8606-2A9AAE531F37}"/>
          </ac:spMkLst>
        </pc:spChg>
        <pc:spChg chg="add del">
          <ac:chgData name="George Dangas" userId="a07f28c8-5517-4520-9e11-edc25003aadb" providerId="ADAL" clId="{70E9B41B-29FE-494E-A7F9-EE0A3CC164BD}" dt="2020-09-25T11:02:38.573" v="449" actId="478"/>
          <ac:spMkLst>
            <pc:docMk/>
            <pc:sldMk cId="0" sldId="273"/>
            <ac:spMk id="9" creationId="{F2A937C5-BD6D-4BDA-B949-DCFF4106B8AA}"/>
          </ac:spMkLst>
        </pc:spChg>
        <pc:spChg chg="add">
          <ac:chgData name="George Dangas" userId="a07f28c8-5517-4520-9e11-edc25003aadb" providerId="ADAL" clId="{70E9B41B-29FE-494E-A7F9-EE0A3CC164BD}" dt="2020-09-25T11:02:39.344" v="450"/>
          <ac:spMkLst>
            <pc:docMk/>
            <pc:sldMk cId="0" sldId="273"/>
            <ac:spMk id="12" creationId="{6BDFCD5B-D334-42F5-9A26-052C3F6C0A18}"/>
          </ac:spMkLst>
        </pc:spChg>
      </pc:sldChg>
      <pc:sldChg chg="addSp delSp modSp">
        <pc:chgData name="George Dangas" userId="a07f28c8-5517-4520-9e11-edc25003aadb" providerId="ADAL" clId="{70E9B41B-29FE-494E-A7F9-EE0A3CC164BD}" dt="2020-09-25T11:02:53.062" v="456"/>
        <pc:sldMkLst>
          <pc:docMk/>
          <pc:sldMk cId="0" sldId="274"/>
        </pc:sldMkLst>
        <pc:spChg chg="add del">
          <ac:chgData name="George Dangas" userId="a07f28c8-5517-4520-9e11-edc25003aadb" providerId="ADAL" clId="{70E9B41B-29FE-494E-A7F9-EE0A3CC164BD}" dt="2020-09-25T11:02:46.494" v="453"/>
          <ac:spMkLst>
            <pc:docMk/>
            <pc:sldMk cId="0" sldId="274"/>
            <ac:spMk id="10" creationId="{7DEA853B-3985-42FF-B016-0C89FB0B2CDA}"/>
          </ac:spMkLst>
        </pc:spChg>
        <pc:spChg chg="add del">
          <ac:chgData name="George Dangas" userId="a07f28c8-5517-4520-9e11-edc25003aadb" providerId="ADAL" clId="{70E9B41B-29FE-494E-A7F9-EE0A3CC164BD}" dt="2020-09-15T09:28:55.579" v="307" actId="478"/>
          <ac:spMkLst>
            <pc:docMk/>
            <pc:sldMk cId="0" sldId="274"/>
            <ac:spMk id="10" creationId="{F10AAE16-3D8D-4909-B677-A4B5C61582E0}"/>
          </ac:spMkLst>
        </pc:spChg>
        <pc:spChg chg="add del mod">
          <ac:chgData name="George Dangas" userId="a07f28c8-5517-4520-9e11-edc25003aadb" providerId="ADAL" clId="{70E9B41B-29FE-494E-A7F9-EE0A3CC164BD}" dt="2020-09-25T11:02:52.192" v="455" actId="478"/>
          <ac:spMkLst>
            <pc:docMk/>
            <pc:sldMk cId="0" sldId="274"/>
            <ac:spMk id="11" creationId="{3EAB511C-E665-42C6-8AF5-7279DD6342C5}"/>
          </ac:spMkLst>
        </pc:spChg>
        <pc:spChg chg="add">
          <ac:chgData name="George Dangas" userId="a07f28c8-5517-4520-9e11-edc25003aadb" providerId="ADAL" clId="{70E9B41B-29FE-494E-A7F9-EE0A3CC164BD}" dt="2020-09-25T11:02:53.062" v="456"/>
          <ac:spMkLst>
            <pc:docMk/>
            <pc:sldMk cId="0" sldId="274"/>
            <ac:spMk id="12" creationId="{4B01F467-6582-44C6-9EA7-13CA440E3591}"/>
          </ac:spMkLst>
        </pc:spChg>
      </pc:sldChg>
      <pc:sldChg chg="addSp delSp">
        <pc:chgData name="George Dangas" userId="a07f28c8-5517-4520-9e11-edc25003aadb" providerId="ADAL" clId="{70E9B41B-29FE-494E-A7F9-EE0A3CC164BD}" dt="2020-09-25T11:02:58.646" v="458"/>
        <pc:sldMkLst>
          <pc:docMk/>
          <pc:sldMk cId="0" sldId="275"/>
        </pc:sldMkLst>
        <pc:spChg chg="add">
          <ac:chgData name="George Dangas" userId="a07f28c8-5517-4520-9e11-edc25003aadb" providerId="ADAL" clId="{70E9B41B-29FE-494E-A7F9-EE0A3CC164BD}" dt="2020-09-25T11:02:58.646" v="458"/>
          <ac:spMkLst>
            <pc:docMk/>
            <pc:sldMk cId="0" sldId="275"/>
            <ac:spMk id="10" creationId="{689DF00E-020D-4740-92BE-1511D9EE4170}"/>
          </ac:spMkLst>
        </pc:spChg>
        <pc:spChg chg="add del">
          <ac:chgData name="George Dangas" userId="a07f28c8-5517-4520-9e11-edc25003aadb" providerId="ADAL" clId="{70E9B41B-29FE-494E-A7F9-EE0A3CC164BD}" dt="2020-09-15T09:29:00.065" v="309" actId="478"/>
          <ac:spMkLst>
            <pc:docMk/>
            <pc:sldMk cId="0" sldId="275"/>
            <ac:spMk id="10" creationId="{7B236E7A-8859-4943-AE5A-D5B7E9116998}"/>
          </ac:spMkLst>
        </pc:spChg>
        <pc:spChg chg="add del">
          <ac:chgData name="George Dangas" userId="a07f28c8-5517-4520-9e11-edc25003aadb" providerId="ADAL" clId="{70E9B41B-29FE-494E-A7F9-EE0A3CC164BD}" dt="2020-09-25T11:02:57.737" v="457" actId="478"/>
          <ac:spMkLst>
            <pc:docMk/>
            <pc:sldMk cId="0" sldId="275"/>
            <ac:spMk id="11" creationId="{874B63C0-9076-46ED-9FBC-DE22600E505A}"/>
          </ac:spMkLst>
        </pc:spChg>
      </pc:sldChg>
      <pc:sldChg chg="addSp delSp">
        <pc:chgData name="George Dangas" userId="a07f28c8-5517-4520-9e11-edc25003aadb" providerId="ADAL" clId="{70E9B41B-29FE-494E-A7F9-EE0A3CC164BD}" dt="2020-09-25T11:03:07.362" v="462"/>
        <pc:sldMkLst>
          <pc:docMk/>
          <pc:sldMk cId="0" sldId="276"/>
        </pc:sldMkLst>
        <pc:spChg chg="add del">
          <ac:chgData name="George Dangas" userId="a07f28c8-5517-4520-9e11-edc25003aadb" providerId="ADAL" clId="{70E9B41B-29FE-494E-A7F9-EE0A3CC164BD}" dt="2020-09-15T09:29:08.658" v="313" actId="478"/>
          <ac:spMkLst>
            <pc:docMk/>
            <pc:sldMk cId="0" sldId="276"/>
            <ac:spMk id="8" creationId="{A58393EE-8D42-4C7D-BC07-417D494E4B87}"/>
          </ac:spMkLst>
        </pc:spChg>
        <pc:spChg chg="add">
          <ac:chgData name="George Dangas" userId="a07f28c8-5517-4520-9e11-edc25003aadb" providerId="ADAL" clId="{70E9B41B-29FE-494E-A7F9-EE0A3CC164BD}" dt="2020-09-25T11:03:07.362" v="462"/>
          <ac:spMkLst>
            <pc:docMk/>
            <pc:sldMk cId="0" sldId="276"/>
            <ac:spMk id="8" creationId="{C7CFE070-8D0A-479F-A3D4-9F7ED8300F8D}"/>
          </ac:spMkLst>
        </pc:spChg>
        <pc:spChg chg="add del">
          <ac:chgData name="George Dangas" userId="a07f28c8-5517-4520-9e11-edc25003aadb" providerId="ADAL" clId="{70E9B41B-29FE-494E-A7F9-EE0A3CC164BD}" dt="2020-09-25T11:03:06.530" v="461" actId="478"/>
          <ac:spMkLst>
            <pc:docMk/>
            <pc:sldMk cId="0" sldId="276"/>
            <ac:spMk id="9" creationId="{F6971E8E-950B-4176-95E1-0CC46C354A36}"/>
          </ac:spMkLst>
        </pc:spChg>
      </pc:sldChg>
      <pc:sldChg chg="addSp delSp">
        <pc:chgData name="George Dangas" userId="a07f28c8-5517-4520-9e11-edc25003aadb" providerId="ADAL" clId="{70E9B41B-29FE-494E-A7F9-EE0A3CC164BD}" dt="2020-09-25T11:03:02.894" v="460"/>
        <pc:sldMkLst>
          <pc:docMk/>
          <pc:sldMk cId="0" sldId="277"/>
        </pc:sldMkLst>
        <pc:spChg chg="add">
          <ac:chgData name="George Dangas" userId="a07f28c8-5517-4520-9e11-edc25003aadb" providerId="ADAL" clId="{70E9B41B-29FE-494E-A7F9-EE0A3CC164BD}" dt="2020-09-25T11:03:02.894" v="460"/>
          <ac:spMkLst>
            <pc:docMk/>
            <pc:sldMk cId="0" sldId="277"/>
            <ac:spMk id="10" creationId="{7BFE26D8-5725-441E-B233-DE9BDDA2CE97}"/>
          </ac:spMkLst>
        </pc:spChg>
        <pc:spChg chg="add del">
          <ac:chgData name="George Dangas" userId="a07f28c8-5517-4520-9e11-edc25003aadb" providerId="ADAL" clId="{70E9B41B-29FE-494E-A7F9-EE0A3CC164BD}" dt="2020-09-15T09:29:04.203" v="311" actId="478"/>
          <ac:spMkLst>
            <pc:docMk/>
            <pc:sldMk cId="0" sldId="277"/>
            <ac:spMk id="10" creationId="{A5D8FC61-F826-4A1C-BACA-2A7951C50A96}"/>
          </ac:spMkLst>
        </pc:spChg>
        <pc:spChg chg="add del">
          <ac:chgData name="George Dangas" userId="a07f28c8-5517-4520-9e11-edc25003aadb" providerId="ADAL" clId="{70E9B41B-29FE-494E-A7F9-EE0A3CC164BD}" dt="2020-09-25T11:03:02.032" v="459" actId="478"/>
          <ac:spMkLst>
            <pc:docMk/>
            <pc:sldMk cId="0" sldId="277"/>
            <ac:spMk id="12" creationId="{B9B0CC43-1FB0-4FE1-84CB-1AAB038DC0BE}"/>
          </ac:spMkLst>
        </pc:spChg>
      </pc:sldChg>
      <pc:sldChg chg="addSp delSp">
        <pc:chgData name="George Dangas" userId="a07f28c8-5517-4520-9e11-edc25003aadb" providerId="ADAL" clId="{70E9B41B-29FE-494E-A7F9-EE0A3CC164BD}" dt="2020-09-25T11:03:25.262" v="470"/>
        <pc:sldMkLst>
          <pc:docMk/>
          <pc:sldMk cId="0" sldId="355"/>
        </pc:sldMkLst>
        <pc:spChg chg="add del">
          <ac:chgData name="George Dangas" userId="a07f28c8-5517-4520-9e11-edc25003aadb" providerId="ADAL" clId="{70E9B41B-29FE-494E-A7F9-EE0A3CC164BD}" dt="2020-09-15T09:29:24.300" v="321" actId="478"/>
          <ac:spMkLst>
            <pc:docMk/>
            <pc:sldMk cId="0" sldId="355"/>
            <ac:spMk id="10" creationId="{50D3BA03-87B7-4A13-BB79-AA6A6427BAFE}"/>
          </ac:spMkLst>
        </pc:spChg>
        <pc:spChg chg="add del">
          <ac:chgData name="George Dangas" userId="a07f28c8-5517-4520-9e11-edc25003aadb" providerId="ADAL" clId="{70E9B41B-29FE-494E-A7F9-EE0A3CC164BD}" dt="2020-09-25T11:03:24.548" v="469" actId="478"/>
          <ac:spMkLst>
            <pc:docMk/>
            <pc:sldMk cId="0" sldId="355"/>
            <ac:spMk id="11" creationId="{CD2B488C-AD8D-49C8-A0AB-5C67D64C4A56}"/>
          </ac:spMkLst>
        </pc:spChg>
        <pc:spChg chg="add">
          <ac:chgData name="George Dangas" userId="a07f28c8-5517-4520-9e11-edc25003aadb" providerId="ADAL" clId="{70E9B41B-29FE-494E-A7F9-EE0A3CC164BD}" dt="2020-09-25T11:03:25.262" v="470"/>
          <ac:spMkLst>
            <pc:docMk/>
            <pc:sldMk cId="0" sldId="355"/>
            <ac:spMk id="12" creationId="{D39EEBA4-D7E9-4070-A43B-C0A7FED4EA9C}"/>
          </ac:spMkLst>
        </pc:spChg>
      </pc:sldChg>
      <pc:sldChg chg="addSp delSp">
        <pc:chgData name="George Dangas" userId="a07f28c8-5517-4520-9e11-edc25003aadb" providerId="ADAL" clId="{70E9B41B-29FE-494E-A7F9-EE0A3CC164BD}" dt="2020-09-25T11:00:44.902" v="430"/>
        <pc:sldMkLst>
          <pc:docMk/>
          <pc:sldMk cId="0" sldId="372"/>
        </pc:sldMkLst>
        <pc:spChg chg="add del">
          <ac:chgData name="George Dangas" userId="a07f28c8-5517-4520-9e11-edc25003aadb" providerId="ADAL" clId="{70E9B41B-29FE-494E-A7F9-EE0A3CC164BD}" dt="2020-09-15T09:27:53.474" v="291" actId="478"/>
          <ac:spMkLst>
            <pc:docMk/>
            <pc:sldMk cId="0" sldId="372"/>
            <ac:spMk id="5" creationId="{5FC9D30E-CCFB-4EB5-9A5F-41A81C31EDF0}"/>
          </ac:spMkLst>
        </pc:spChg>
        <pc:spChg chg="add del">
          <ac:chgData name="George Dangas" userId="a07f28c8-5517-4520-9e11-edc25003aadb" providerId="ADAL" clId="{70E9B41B-29FE-494E-A7F9-EE0A3CC164BD}" dt="2020-09-25T11:00:43.795" v="429" actId="478"/>
          <ac:spMkLst>
            <pc:docMk/>
            <pc:sldMk cId="0" sldId="372"/>
            <ac:spMk id="6" creationId="{4B3A709F-79A4-4D16-AB57-318169490E4B}"/>
          </ac:spMkLst>
        </pc:spChg>
        <pc:spChg chg="add del">
          <ac:chgData name="George Dangas" userId="a07f28c8-5517-4520-9e11-edc25003aadb" providerId="ADAL" clId="{70E9B41B-29FE-494E-A7F9-EE0A3CC164BD}" dt="2020-09-25T11:00:44.902" v="430"/>
          <ac:spMkLst>
            <pc:docMk/>
            <pc:sldMk cId="0" sldId="372"/>
            <ac:spMk id="7" creationId="{08B31291-B84B-4AD5-8491-D5AFB4229B8B}"/>
          </ac:spMkLst>
        </pc:spChg>
      </pc:sldChg>
      <pc:sldChg chg="addSp delSp">
        <pc:chgData name="George Dangas" userId="a07f28c8-5517-4520-9e11-edc25003aadb" providerId="ADAL" clId="{70E9B41B-29FE-494E-A7F9-EE0A3CC164BD}" dt="2020-09-25T11:00:47.736" v="434"/>
        <pc:sldMkLst>
          <pc:docMk/>
          <pc:sldMk cId="0" sldId="416"/>
        </pc:sldMkLst>
        <pc:spChg chg="add del">
          <ac:chgData name="George Dangas" userId="a07f28c8-5517-4520-9e11-edc25003aadb" providerId="ADAL" clId="{70E9B41B-29FE-494E-A7F9-EE0A3CC164BD}" dt="2020-09-15T09:28:03.559" v="295" actId="478"/>
          <ac:spMkLst>
            <pc:docMk/>
            <pc:sldMk cId="0" sldId="416"/>
            <ac:spMk id="17" creationId="{338784BE-DFEA-42A0-B7AD-0B3431A40C79}"/>
          </ac:spMkLst>
        </pc:spChg>
        <pc:spChg chg="add del">
          <ac:chgData name="George Dangas" userId="a07f28c8-5517-4520-9e11-edc25003aadb" providerId="ADAL" clId="{70E9B41B-29FE-494E-A7F9-EE0A3CC164BD}" dt="2020-09-25T11:00:47.736" v="434"/>
          <ac:spMkLst>
            <pc:docMk/>
            <pc:sldMk cId="0" sldId="416"/>
            <ac:spMk id="17" creationId="{35E7ADEE-2A40-47C5-9DA4-7D6D9538B892}"/>
          </ac:spMkLst>
        </pc:spChg>
        <pc:spChg chg="add del">
          <ac:chgData name="George Dangas" userId="a07f28c8-5517-4520-9e11-edc25003aadb" providerId="ADAL" clId="{70E9B41B-29FE-494E-A7F9-EE0A3CC164BD}" dt="2020-09-25T11:00:46.982" v="433" actId="478"/>
          <ac:spMkLst>
            <pc:docMk/>
            <pc:sldMk cId="0" sldId="416"/>
            <ac:spMk id="20" creationId="{158E0667-F2E7-4B43-9B29-A9E3A3D36C6E}"/>
          </ac:spMkLst>
        </pc:spChg>
      </pc:sldChg>
      <pc:sldChg chg="addSp delSp">
        <pc:chgData name="George Dangas" userId="a07f28c8-5517-4520-9e11-edc25003aadb" providerId="ADAL" clId="{70E9B41B-29FE-494E-A7F9-EE0A3CC164BD}" dt="2020-09-25T11:00:39.259" v="422"/>
        <pc:sldMkLst>
          <pc:docMk/>
          <pc:sldMk cId="0" sldId="432"/>
        </pc:sldMkLst>
        <pc:spChg chg="add del">
          <ac:chgData name="George Dangas" userId="a07f28c8-5517-4520-9e11-edc25003aadb" providerId="ADAL" clId="{70E9B41B-29FE-494E-A7F9-EE0A3CC164BD}" dt="2020-09-15T09:27:30.215" v="283" actId="478"/>
          <ac:spMkLst>
            <pc:docMk/>
            <pc:sldMk cId="0" sldId="432"/>
            <ac:spMk id="6" creationId="{281F5C19-00E9-43C7-BEA5-30ADB3A5503D}"/>
          </ac:spMkLst>
        </pc:spChg>
        <pc:spChg chg="add del">
          <ac:chgData name="George Dangas" userId="a07f28c8-5517-4520-9e11-edc25003aadb" providerId="ADAL" clId="{70E9B41B-29FE-494E-A7F9-EE0A3CC164BD}" dt="2020-09-25T11:00:39.259" v="422"/>
          <ac:spMkLst>
            <pc:docMk/>
            <pc:sldMk cId="0" sldId="432"/>
            <ac:spMk id="6" creationId="{FA10DDB1-91E7-4A34-9A27-74FD54EFEA5A}"/>
          </ac:spMkLst>
        </pc:spChg>
        <pc:spChg chg="add del">
          <ac:chgData name="George Dangas" userId="a07f28c8-5517-4520-9e11-edc25003aadb" providerId="ADAL" clId="{70E9B41B-29FE-494E-A7F9-EE0A3CC164BD}" dt="2020-09-25T11:00:38.196" v="421" actId="478"/>
          <ac:spMkLst>
            <pc:docMk/>
            <pc:sldMk cId="0" sldId="432"/>
            <ac:spMk id="7" creationId="{51DD7A1E-2462-4F2C-9AB4-E326D37A09D5}"/>
          </ac:spMkLst>
        </pc:spChg>
      </pc:sldChg>
      <pc:sldChg chg="addSp delSp">
        <pc:chgData name="George Dangas" userId="a07f28c8-5517-4520-9e11-edc25003aadb" providerId="ADAL" clId="{70E9B41B-29FE-494E-A7F9-EE0A3CC164BD}" dt="2020-09-25T11:03:17.265" v="466"/>
        <pc:sldMkLst>
          <pc:docMk/>
          <pc:sldMk cId="0" sldId="439"/>
        </pc:sldMkLst>
        <pc:spChg chg="add del">
          <ac:chgData name="George Dangas" userId="a07f28c8-5517-4520-9e11-edc25003aadb" providerId="ADAL" clId="{70E9B41B-29FE-494E-A7F9-EE0A3CC164BD}" dt="2020-09-15T09:29:16.507" v="317" actId="478"/>
          <ac:spMkLst>
            <pc:docMk/>
            <pc:sldMk cId="0" sldId="439"/>
            <ac:spMk id="4" creationId="{8D1A7F70-45DC-41C5-A880-52696E596341}"/>
          </ac:spMkLst>
        </pc:spChg>
        <pc:spChg chg="add del">
          <ac:chgData name="George Dangas" userId="a07f28c8-5517-4520-9e11-edc25003aadb" providerId="ADAL" clId="{70E9B41B-29FE-494E-A7F9-EE0A3CC164BD}" dt="2020-09-25T11:03:16.748" v="465" actId="478"/>
          <ac:spMkLst>
            <pc:docMk/>
            <pc:sldMk cId="0" sldId="439"/>
            <ac:spMk id="5" creationId="{8391195B-5302-4C16-8BED-7D067BC71439}"/>
          </ac:spMkLst>
        </pc:spChg>
        <pc:spChg chg="add">
          <ac:chgData name="George Dangas" userId="a07f28c8-5517-4520-9e11-edc25003aadb" providerId="ADAL" clId="{70E9B41B-29FE-494E-A7F9-EE0A3CC164BD}" dt="2020-09-25T11:03:17.265" v="466"/>
          <ac:spMkLst>
            <pc:docMk/>
            <pc:sldMk cId="0" sldId="439"/>
            <ac:spMk id="6" creationId="{410A617F-1286-4426-B0BB-451BB45FC8F5}"/>
          </ac:spMkLst>
        </pc:spChg>
      </pc:sldChg>
      <pc:sldChg chg="addSp delSp modSp">
        <pc:chgData name="George Dangas" userId="a07f28c8-5517-4520-9e11-edc25003aadb" providerId="ADAL" clId="{70E9B41B-29FE-494E-A7F9-EE0A3CC164BD}" dt="2020-09-25T11:06:24.845" v="635" actId="20577"/>
        <pc:sldMkLst>
          <pc:docMk/>
          <pc:sldMk cId="1082164354" sldId="534"/>
        </pc:sldMkLst>
        <pc:spChg chg="mod">
          <ac:chgData name="George Dangas" userId="a07f28c8-5517-4520-9e11-edc25003aadb" providerId="ADAL" clId="{70E9B41B-29FE-494E-A7F9-EE0A3CC164BD}" dt="2020-09-25T11:06:24.845" v="635" actId="20577"/>
          <ac:spMkLst>
            <pc:docMk/>
            <pc:sldMk cId="1082164354" sldId="534"/>
            <ac:spMk id="4" creationId="{DD8F1482-68A8-401A-92D8-FD028C54CA49}"/>
          </ac:spMkLst>
        </pc:spChg>
        <pc:spChg chg="add">
          <ac:chgData name="George Dangas" userId="a07f28c8-5517-4520-9e11-edc25003aadb" providerId="ADAL" clId="{70E9B41B-29FE-494E-A7F9-EE0A3CC164BD}" dt="2020-09-25T11:03:44.277" v="480"/>
          <ac:spMkLst>
            <pc:docMk/>
            <pc:sldMk cId="1082164354" sldId="534"/>
            <ac:spMk id="5" creationId="{73CFF0D1-3263-43CD-9910-E29CE32057DD}"/>
          </ac:spMkLst>
        </pc:spChg>
        <pc:spChg chg="add del">
          <ac:chgData name="George Dangas" userId="a07f28c8-5517-4520-9e11-edc25003aadb" providerId="ADAL" clId="{70E9B41B-29FE-494E-A7F9-EE0A3CC164BD}" dt="2020-09-15T09:29:43.895" v="331" actId="478"/>
          <ac:spMkLst>
            <pc:docMk/>
            <pc:sldMk cId="1082164354" sldId="534"/>
            <ac:spMk id="5" creationId="{F159AA28-67EF-4974-8A5C-E30487AC0617}"/>
          </ac:spMkLst>
        </pc:spChg>
        <pc:spChg chg="add del">
          <ac:chgData name="George Dangas" userId="a07f28c8-5517-4520-9e11-edc25003aadb" providerId="ADAL" clId="{70E9B41B-29FE-494E-A7F9-EE0A3CC164BD}" dt="2020-09-25T11:03:43.516" v="479" actId="478"/>
          <ac:spMkLst>
            <pc:docMk/>
            <pc:sldMk cId="1082164354" sldId="534"/>
            <ac:spMk id="6" creationId="{6D94FDC6-7B47-4FA9-BF50-26E6BEDD6483}"/>
          </ac:spMkLst>
        </pc:spChg>
      </pc:sldChg>
      <pc:sldChg chg="modSp">
        <pc:chgData name="George Dangas" userId="a07f28c8-5517-4520-9e11-edc25003aadb" providerId="ADAL" clId="{70E9B41B-29FE-494E-A7F9-EE0A3CC164BD}" dt="2020-09-25T11:07:04.401" v="644" actId="404"/>
        <pc:sldMkLst>
          <pc:docMk/>
          <pc:sldMk cId="0" sldId="1615"/>
        </pc:sldMkLst>
        <pc:spChg chg="mod">
          <ac:chgData name="George Dangas" userId="a07f28c8-5517-4520-9e11-edc25003aadb" providerId="ADAL" clId="{70E9B41B-29FE-494E-A7F9-EE0A3CC164BD}" dt="2020-09-25T11:07:04.401" v="644" actId="404"/>
          <ac:spMkLst>
            <pc:docMk/>
            <pc:sldMk cId="0" sldId="1615"/>
            <ac:spMk id="2" creationId="{2C31AFD3-57E0-442C-AA13-BED6D40D6508}"/>
          </ac:spMkLst>
        </pc:spChg>
        <pc:spChg chg="mod">
          <ac:chgData name="George Dangas" userId="a07f28c8-5517-4520-9e11-edc25003aadb" providerId="ADAL" clId="{70E9B41B-29FE-494E-A7F9-EE0A3CC164BD}" dt="2020-08-31T19:51:37.206" v="175" actId="1076"/>
          <ac:spMkLst>
            <pc:docMk/>
            <pc:sldMk cId="0" sldId="1615"/>
            <ac:spMk id="3" creationId="{E2D88264-D3E2-4DB2-9E1A-EE8F999B2643}"/>
          </ac:spMkLst>
        </pc:spChg>
      </pc:sldChg>
      <pc:sldChg chg="addSp delSp">
        <pc:chgData name="George Dangas" userId="a07f28c8-5517-4520-9e11-edc25003aadb" providerId="ADAL" clId="{70E9B41B-29FE-494E-A7F9-EE0A3CC164BD}" dt="2020-09-25T11:00:46.305" v="432"/>
        <pc:sldMkLst>
          <pc:docMk/>
          <pc:sldMk cId="1718195363" sldId="1618"/>
        </pc:sldMkLst>
        <pc:spChg chg="add del">
          <ac:chgData name="George Dangas" userId="a07f28c8-5517-4520-9e11-edc25003aadb" providerId="ADAL" clId="{70E9B41B-29FE-494E-A7F9-EE0A3CC164BD}" dt="2020-09-25T11:00:46.305" v="432"/>
          <ac:spMkLst>
            <pc:docMk/>
            <pc:sldMk cId="1718195363" sldId="1618"/>
            <ac:spMk id="5" creationId="{5BEA7DDE-963D-4DDB-BF65-DF306AB52900}"/>
          </ac:spMkLst>
        </pc:spChg>
        <pc:spChg chg="add del">
          <ac:chgData name="George Dangas" userId="a07f28c8-5517-4520-9e11-edc25003aadb" providerId="ADAL" clId="{70E9B41B-29FE-494E-A7F9-EE0A3CC164BD}" dt="2020-09-15T09:27:58.176" v="293" actId="478"/>
          <ac:spMkLst>
            <pc:docMk/>
            <pc:sldMk cId="1718195363" sldId="1618"/>
            <ac:spMk id="5" creationId="{7D24BEFA-9423-4F22-82BD-2B49BF04E8A5}"/>
          </ac:spMkLst>
        </pc:spChg>
        <pc:spChg chg="add del">
          <ac:chgData name="George Dangas" userId="a07f28c8-5517-4520-9e11-edc25003aadb" providerId="ADAL" clId="{70E9B41B-29FE-494E-A7F9-EE0A3CC164BD}" dt="2020-09-25T11:00:45.573" v="431" actId="478"/>
          <ac:spMkLst>
            <pc:docMk/>
            <pc:sldMk cId="1718195363" sldId="1618"/>
            <ac:spMk id="6" creationId="{543E6821-0254-403E-82DE-F5BF9A436F93}"/>
          </ac:spMkLst>
        </pc:spChg>
      </pc:sldChg>
      <pc:sldChg chg="addSp delSp">
        <pc:chgData name="George Dangas" userId="a07f28c8-5517-4520-9e11-edc25003aadb" providerId="ADAL" clId="{70E9B41B-29FE-494E-A7F9-EE0A3CC164BD}" dt="2020-09-25T11:03:12.509" v="464"/>
        <pc:sldMkLst>
          <pc:docMk/>
          <pc:sldMk cId="0" sldId="1619"/>
        </pc:sldMkLst>
        <pc:spChg chg="add del">
          <ac:chgData name="George Dangas" userId="a07f28c8-5517-4520-9e11-edc25003aadb" providerId="ADAL" clId="{70E9B41B-29FE-494E-A7F9-EE0A3CC164BD}" dt="2020-09-15T09:29:12.318" v="315" actId="478"/>
          <ac:spMkLst>
            <pc:docMk/>
            <pc:sldMk cId="0" sldId="1619"/>
            <ac:spMk id="6" creationId="{07AA70D7-E815-430D-A66F-808332A53D4B}"/>
          </ac:spMkLst>
        </pc:spChg>
        <pc:spChg chg="add del">
          <ac:chgData name="George Dangas" userId="a07f28c8-5517-4520-9e11-edc25003aadb" providerId="ADAL" clId="{70E9B41B-29FE-494E-A7F9-EE0A3CC164BD}" dt="2020-09-25T11:03:11.014" v="463" actId="478"/>
          <ac:spMkLst>
            <pc:docMk/>
            <pc:sldMk cId="0" sldId="1619"/>
            <ac:spMk id="7" creationId="{7CB2F2F3-F03F-4C3F-BF2A-BA4A471D5B99}"/>
          </ac:spMkLst>
        </pc:spChg>
        <pc:spChg chg="add">
          <ac:chgData name="George Dangas" userId="a07f28c8-5517-4520-9e11-edc25003aadb" providerId="ADAL" clId="{70E9B41B-29FE-494E-A7F9-EE0A3CC164BD}" dt="2020-09-25T11:03:12.509" v="464"/>
          <ac:spMkLst>
            <pc:docMk/>
            <pc:sldMk cId="0" sldId="1619"/>
            <ac:spMk id="9" creationId="{FC1C68FC-FBEE-435B-9E6E-D721B6B8FEF2}"/>
          </ac:spMkLst>
        </pc:spChg>
      </pc:sldChg>
      <pc:sldChg chg="addSp delSp">
        <pc:chgData name="George Dangas" userId="a07f28c8-5517-4520-9e11-edc25003aadb" providerId="ADAL" clId="{70E9B41B-29FE-494E-A7F9-EE0A3CC164BD}" dt="2020-09-25T11:03:29.509" v="472"/>
        <pc:sldMkLst>
          <pc:docMk/>
          <pc:sldMk cId="3888978642" sldId="1620"/>
        </pc:sldMkLst>
        <pc:spChg chg="add del">
          <ac:chgData name="George Dangas" userId="a07f28c8-5517-4520-9e11-edc25003aadb" providerId="ADAL" clId="{70E9B41B-29FE-494E-A7F9-EE0A3CC164BD}" dt="2020-09-15T09:29:28.338" v="323" actId="478"/>
          <ac:spMkLst>
            <pc:docMk/>
            <pc:sldMk cId="3888978642" sldId="1620"/>
            <ac:spMk id="8" creationId="{8DB8F662-6D5B-4139-BF70-9E9B0758F11B}"/>
          </ac:spMkLst>
        </pc:spChg>
        <pc:spChg chg="add">
          <ac:chgData name="George Dangas" userId="a07f28c8-5517-4520-9e11-edc25003aadb" providerId="ADAL" clId="{70E9B41B-29FE-494E-A7F9-EE0A3CC164BD}" dt="2020-09-25T11:03:29.509" v="472"/>
          <ac:spMkLst>
            <pc:docMk/>
            <pc:sldMk cId="3888978642" sldId="1620"/>
            <ac:spMk id="8" creationId="{DB578201-B0B1-40FA-9FC0-74B712CD663B}"/>
          </ac:spMkLst>
        </pc:spChg>
        <pc:spChg chg="add del">
          <ac:chgData name="George Dangas" userId="a07f28c8-5517-4520-9e11-edc25003aadb" providerId="ADAL" clId="{70E9B41B-29FE-494E-A7F9-EE0A3CC164BD}" dt="2020-09-25T11:03:28.592" v="471" actId="478"/>
          <ac:spMkLst>
            <pc:docMk/>
            <pc:sldMk cId="3888978642" sldId="1620"/>
            <ac:spMk id="9" creationId="{BAB16C32-2D8D-4646-A11F-9C6B73E872F2}"/>
          </ac:spMkLst>
        </pc:spChg>
      </pc:sldChg>
      <pc:sldChg chg="addSp delSp">
        <pc:chgData name="George Dangas" userId="a07f28c8-5517-4520-9e11-edc25003aadb" providerId="ADAL" clId="{70E9B41B-29FE-494E-A7F9-EE0A3CC164BD}" dt="2020-09-25T11:03:34.937" v="474"/>
        <pc:sldMkLst>
          <pc:docMk/>
          <pc:sldMk cId="97225121" sldId="1621"/>
        </pc:sldMkLst>
        <pc:spChg chg="add del">
          <ac:chgData name="George Dangas" userId="a07f28c8-5517-4520-9e11-edc25003aadb" providerId="ADAL" clId="{70E9B41B-29FE-494E-A7F9-EE0A3CC164BD}" dt="2020-09-15T09:29:32.164" v="325" actId="478"/>
          <ac:spMkLst>
            <pc:docMk/>
            <pc:sldMk cId="97225121" sldId="1621"/>
            <ac:spMk id="9" creationId="{F861ED56-EFE1-4771-AEA2-FBB1AD9B3AE2}"/>
          </ac:spMkLst>
        </pc:spChg>
        <pc:spChg chg="add del">
          <ac:chgData name="George Dangas" userId="a07f28c8-5517-4520-9e11-edc25003aadb" providerId="ADAL" clId="{70E9B41B-29FE-494E-A7F9-EE0A3CC164BD}" dt="2020-09-25T11:03:34.137" v="473" actId="478"/>
          <ac:spMkLst>
            <pc:docMk/>
            <pc:sldMk cId="97225121" sldId="1621"/>
            <ac:spMk id="11" creationId="{8E16190C-0BC2-4889-ABD0-E50CC40F4F9E}"/>
          </ac:spMkLst>
        </pc:spChg>
        <pc:spChg chg="add">
          <ac:chgData name="George Dangas" userId="a07f28c8-5517-4520-9e11-edc25003aadb" providerId="ADAL" clId="{70E9B41B-29FE-494E-A7F9-EE0A3CC164BD}" dt="2020-09-25T11:03:34.937" v="474"/>
          <ac:spMkLst>
            <pc:docMk/>
            <pc:sldMk cId="97225121" sldId="1621"/>
            <ac:spMk id="12" creationId="{4F69CFF8-3019-439A-91B2-086A3EB3949A}"/>
          </ac:spMkLst>
        </pc:spChg>
      </pc:sldChg>
      <pc:sldChg chg="addSp delSp">
        <pc:chgData name="George Dangas" userId="a07f28c8-5517-4520-9e11-edc25003aadb" providerId="ADAL" clId="{70E9B41B-29FE-494E-A7F9-EE0A3CC164BD}" dt="2020-09-25T11:00:42.233" v="426"/>
        <pc:sldMkLst>
          <pc:docMk/>
          <pc:sldMk cId="51877945" sldId="1622"/>
        </pc:sldMkLst>
        <pc:spChg chg="add del">
          <ac:chgData name="George Dangas" userId="a07f28c8-5517-4520-9e11-edc25003aadb" providerId="ADAL" clId="{70E9B41B-29FE-494E-A7F9-EE0A3CC164BD}" dt="2020-09-15T09:27:42.072" v="287" actId="478"/>
          <ac:spMkLst>
            <pc:docMk/>
            <pc:sldMk cId="51877945" sldId="1622"/>
            <ac:spMk id="22" creationId="{235C8BDA-D194-4C75-9D93-2A0C934E53C0}"/>
          </ac:spMkLst>
        </pc:spChg>
        <pc:spChg chg="add del">
          <ac:chgData name="George Dangas" userId="a07f28c8-5517-4520-9e11-edc25003aadb" providerId="ADAL" clId="{70E9B41B-29FE-494E-A7F9-EE0A3CC164BD}" dt="2020-09-25T11:00:41.701" v="425" actId="478"/>
          <ac:spMkLst>
            <pc:docMk/>
            <pc:sldMk cId="51877945" sldId="1622"/>
            <ac:spMk id="23" creationId="{2A5B9FF3-45B0-4E62-B3F8-30B4E73205BC}"/>
          </ac:spMkLst>
        </pc:spChg>
        <pc:spChg chg="add del">
          <ac:chgData name="George Dangas" userId="a07f28c8-5517-4520-9e11-edc25003aadb" providerId="ADAL" clId="{70E9B41B-29FE-494E-A7F9-EE0A3CC164BD}" dt="2020-09-25T11:00:42.233" v="426"/>
          <ac:spMkLst>
            <pc:docMk/>
            <pc:sldMk cId="51877945" sldId="1622"/>
            <ac:spMk id="26" creationId="{3F11964D-C833-443E-A0BA-97928E0B6C12}"/>
          </ac:spMkLst>
        </pc:spChg>
      </pc:sldChg>
      <pc:sldChg chg="addSp delSp">
        <pc:chgData name="George Dangas" userId="a07f28c8-5517-4520-9e11-edc25003aadb" providerId="ADAL" clId="{70E9B41B-29FE-494E-A7F9-EE0A3CC164BD}" dt="2020-09-25T11:03:41.191" v="478"/>
        <pc:sldMkLst>
          <pc:docMk/>
          <pc:sldMk cId="2152975879" sldId="1623"/>
        </pc:sldMkLst>
        <pc:spChg chg="add">
          <ac:chgData name="George Dangas" userId="a07f28c8-5517-4520-9e11-edc25003aadb" providerId="ADAL" clId="{70E9B41B-29FE-494E-A7F9-EE0A3CC164BD}" dt="2020-09-25T11:03:41.191" v="478"/>
          <ac:spMkLst>
            <pc:docMk/>
            <pc:sldMk cId="2152975879" sldId="1623"/>
            <ac:spMk id="7" creationId="{1A866FF2-D667-43E6-B897-AD7593E38397}"/>
          </ac:spMkLst>
        </pc:spChg>
        <pc:spChg chg="add del">
          <ac:chgData name="George Dangas" userId="a07f28c8-5517-4520-9e11-edc25003aadb" providerId="ADAL" clId="{70E9B41B-29FE-494E-A7F9-EE0A3CC164BD}" dt="2020-09-15T09:29:39.513" v="329" actId="478"/>
          <ac:spMkLst>
            <pc:docMk/>
            <pc:sldMk cId="2152975879" sldId="1623"/>
            <ac:spMk id="7" creationId="{6A4C7EC8-EB52-4922-9C16-2DAAE4EB808B}"/>
          </ac:spMkLst>
        </pc:spChg>
        <pc:spChg chg="add del">
          <ac:chgData name="George Dangas" userId="a07f28c8-5517-4520-9e11-edc25003aadb" providerId="ADAL" clId="{70E9B41B-29FE-494E-A7F9-EE0A3CC164BD}" dt="2020-09-25T11:03:40.706" v="477" actId="478"/>
          <ac:spMkLst>
            <pc:docMk/>
            <pc:sldMk cId="2152975879" sldId="1623"/>
            <ac:spMk id="8" creationId="{C879BBD3-2C1C-4593-A418-EBE6876D22E1}"/>
          </ac:spMkLst>
        </pc:spChg>
      </pc:sldChg>
      <pc:sldChg chg="addSp modSp add del modTransition">
        <pc:chgData name="George Dangas" userId="a07f28c8-5517-4520-9e11-edc25003aadb" providerId="ADAL" clId="{70E9B41B-29FE-494E-A7F9-EE0A3CC164BD}" dt="2020-09-25T11:02:21.767" v="446"/>
        <pc:sldMkLst>
          <pc:docMk/>
          <pc:sldMk cId="2181146893" sldId="1624"/>
        </pc:sldMkLst>
        <pc:spChg chg="add mod">
          <ac:chgData name="George Dangas" userId="a07f28c8-5517-4520-9e11-edc25003aadb" providerId="ADAL" clId="{70E9B41B-29FE-494E-A7F9-EE0A3CC164BD}" dt="2020-08-31T19:49:57.035" v="103" actId="20577"/>
          <ac:spMkLst>
            <pc:docMk/>
            <pc:sldMk cId="2181146893" sldId="1624"/>
            <ac:spMk id="2" creationId="{5395CD4F-CD51-46B0-9E34-73FE6917AC68}"/>
          </ac:spMkLst>
        </pc:spChg>
        <pc:spChg chg="add mod">
          <ac:chgData name="George Dangas" userId="a07f28c8-5517-4520-9e11-edc25003aadb" providerId="ADAL" clId="{70E9B41B-29FE-494E-A7F9-EE0A3CC164BD}" dt="2020-08-31T19:47:58.951" v="73" actId="20577"/>
          <ac:spMkLst>
            <pc:docMk/>
            <pc:sldMk cId="2181146893" sldId="1624"/>
            <ac:spMk id="19" creationId="{149F4F23-24F6-4B5B-9475-A3CBFF7A83C4}"/>
          </ac:spMkLst>
        </pc:spChg>
        <pc:spChg chg="mod">
          <ac:chgData name="George Dangas" userId="a07f28c8-5517-4520-9e11-edc25003aadb" providerId="ADAL" clId="{70E9B41B-29FE-494E-A7F9-EE0A3CC164BD}" dt="2020-08-31T19:48:16.377" v="76" actId="403"/>
          <ac:spMkLst>
            <pc:docMk/>
            <pc:sldMk cId="2181146893" sldId="1624"/>
            <ac:spMk id="50" creationId="{27E0B6E1-3449-4B41-A0D2-E54C38B682D4}"/>
          </ac:spMkLst>
        </pc:spChg>
      </pc:sldChg>
      <pc:sldMasterChg chg="modSldLayout">
        <pc:chgData name="George Dangas" userId="a07f28c8-5517-4520-9e11-edc25003aadb" providerId="ADAL" clId="{70E9B41B-29FE-494E-A7F9-EE0A3CC164BD}" dt="2020-09-25T10:57:53.096" v="355"/>
        <pc:sldMasterMkLst>
          <pc:docMk/>
          <pc:sldMasterMk cId="0" sldId="2147483653"/>
        </pc:sldMasterMkLst>
        <pc:sldLayoutChg chg="addSp modSp">
          <pc:chgData name="George Dangas" userId="a07f28c8-5517-4520-9e11-edc25003aadb" providerId="ADAL" clId="{70E9B41B-29FE-494E-A7F9-EE0A3CC164BD}" dt="2020-09-25T10:57:25.858" v="347" actId="6549"/>
          <pc:sldLayoutMkLst>
            <pc:docMk/>
            <pc:sldMasterMk cId="0" sldId="2147483653"/>
            <pc:sldLayoutMk cId="0" sldId="2147485015"/>
          </pc:sldLayoutMkLst>
          <pc:spChg chg="add mod">
            <ac:chgData name="George Dangas" userId="a07f28c8-5517-4520-9e11-edc25003aadb" providerId="ADAL" clId="{70E9B41B-29FE-494E-A7F9-EE0A3CC164BD}" dt="2020-09-25T10:57:25.858" v="347" actId="6549"/>
            <ac:spMkLst>
              <pc:docMk/>
              <pc:sldMasterMk cId="0" sldId="2147483653"/>
              <pc:sldLayoutMk cId="0" sldId="2147485015"/>
              <ac:spMk id="2" creationId="{EE680DB6-2350-4653-B5C1-841F679483E7}"/>
            </ac:spMkLst>
          </pc:spChg>
        </pc:sldLayoutChg>
        <pc:sldLayoutChg chg="addSp delSp">
          <pc:chgData name="George Dangas" userId="a07f28c8-5517-4520-9e11-edc25003aadb" providerId="ADAL" clId="{70E9B41B-29FE-494E-A7F9-EE0A3CC164BD}" dt="2020-09-25T10:57:37.131" v="349"/>
          <pc:sldLayoutMkLst>
            <pc:docMk/>
            <pc:sldMasterMk cId="0" sldId="2147483653"/>
            <pc:sldLayoutMk cId="0" sldId="2147485016"/>
          </pc:sldLayoutMkLst>
          <pc:spChg chg="add del">
            <ac:chgData name="George Dangas" userId="a07f28c8-5517-4520-9e11-edc25003aadb" providerId="ADAL" clId="{70E9B41B-29FE-494E-A7F9-EE0A3CC164BD}" dt="2020-09-15T09:26:36.333" v="275" actId="478"/>
            <ac:spMkLst>
              <pc:docMk/>
              <pc:sldMasterMk cId="0" sldId="2147483653"/>
              <pc:sldLayoutMk cId="0" sldId="2147485016"/>
              <ac:spMk id="5" creationId="{DC683C48-37EE-4009-9FE9-8278AE0071F2}"/>
            </ac:spMkLst>
          </pc:spChg>
          <pc:spChg chg="add del">
            <ac:chgData name="George Dangas" userId="a07f28c8-5517-4520-9e11-edc25003aadb" providerId="ADAL" clId="{70E9B41B-29FE-494E-A7F9-EE0A3CC164BD}" dt="2020-09-25T10:57:36.112" v="348" actId="478"/>
            <ac:spMkLst>
              <pc:docMk/>
              <pc:sldMasterMk cId="0" sldId="2147483653"/>
              <pc:sldLayoutMk cId="0" sldId="2147485016"/>
              <ac:spMk id="6" creationId="{5094EF28-665A-480A-A483-117F20F36259}"/>
            </ac:spMkLst>
          </pc:spChg>
          <pc:spChg chg="add">
            <ac:chgData name="George Dangas" userId="a07f28c8-5517-4520-9e11-edc25003aadb" providerId="ADAL" clId="{70E9B41B-29FE-494E-A7F9-EE0A3CC164BD}" dt="2020-09-25T10:57:37.131" v="349"/>
            <ac:spMkLst>
              <pc:docMk/>
              <pc:sldMasterMk cId="0" sldId="2147483653"/>
              <pc:sldLayoutMk cId="0" sldId="2147485016"/>
              <ac:spMk id="7" creationId="{BF1F694B-3E60-4362-A626-BEF50A918D44}"/>
            </ac:spMkLst>
          </pc:spChg>
        </pc:sldLayoutChg>
        <pc:sldLayoutChg chg="addSp delSp">
          <pc:chgData name="George Dangas" userId="a07f28c8-5517-4520-9e11-edc25003aadb" providerId="ADAL" clId="{70E9B41B-29FE-494E-A7F9-EE0A3CC164BD}" dt="2020-09-25T10:57:44.112" v="351"/>
          <pc:sldLayoutMkLst>
            <pc:docMk/>
            <pc:sldMasterMk cId="0" sldId="2147483653"/>
            <pc:sldLayoutMk cId="0" sldId="2147485017"/>
          </pc:sldLayoutMkLst>
          <pc:spChg chg="add del">
            <ac:chgData name="George Dangas" userId="a07f28c8-5517-4520-9e11-edc25003aadb" providerId="ADAL" clId="{70E9B41B-29FE-494E-A7F9-EE0A3CC164BD}" dt="2020-09-15T09:26:45.254" v="277" actId="478"/>
            <ac:spMkLst>
              <pc:docMk/>
              <pc:sldMasterMk cId="0" sldId="2147483653"/>
              <pc:sldLayoutMk cId="0" sldId="2147485017"/>
              <ac:spMk id="5" creationId="{624C283D-6092-4C52-8E74-C1F481A503DC}"/>
            </ac:spMkLst>
          </pc:spChg>
          <pc:spChg chg="add del">
            <ac:chgData name="George Dangas" userId="a07f28c8-5517-4520-9e11-edc25003aadb" providerId="ADAL" clId="{70E9B41B-29FE-494E-A7F9-EE0A3CC164BD}" dt="2020-09-25T10:57:43.316" v="350" actId="478"/>
            <ac:spMkLst>
              <pc:docMk/>
              <pc:sldMasterMk cId="0" sldId="2147483653"/>
              <pc:sldLayoutMk cId="0" sldId="2147485017"/>
              <ac:spMk id="6" creationId="{F5D656A8-D3F4-437E-A568-08EDE0732940}"/>
            </ac:spMkLst>
          </pc:spChg>
          <pc:spChg chg="add">
            <ac:chgData name="George Dangas" userId="a07f28c8-5517-4520-9e11-edc25003aadb" providerId="ADAL" clId="{70E9B41B-29FE-494E-A7F9-EE0A3CC164BD}" dt="2020-09-25T10:57:44.112" v="351"/>
            <ac:spMkLst>
              <pc:docMk/>
              <pc:sldMasterMk cId="0" sldId="2147483653"/>
              <pc:sldLayoutMk cId="0" sldId="2147485017"/>
              <ac:spMk id="7" creationId="{8BD1DD47-23A0-42D3-9DDC-8C6626A687C7}"/>
            </ac:spMkLst>
          </pc:spChg>
        </pc:sldLayoutChg>
        <pc:sldLayoutChg chg="addSp delSp">
          <pc:chgData name="George Dangas" userId="a07f28c8-5517-4520-9e11-edc25003aadb" providerId="ADAL" clId="{70E9B41B-29FE-494E-A7F9-EE0A3CC164BD}" dt="2020-09-25T10:57:48.599" v="353"/>
          <pc:sldLayoutMkLst>
            <pc:docMk/>
            <pc:sldMasterMk cId="0" sldId="2147483653"/>
            <pc:sldLayoutMk cId="0" sldId="2147485018"/>
          </pc:sldLayoutMkLst>
          <pc:spChg chg="add del">
            <ac:chgData name="George Dangas" userId="a07f28c8-5517-4520-9e11-edc25003aadb" providerId="ADAL" clId="{70E9B41B-29FE-494E-A7F9-EE0A3CC164BD}" dt="2020-09-15T09:26:56.103" v="279" actId="478"/>
            <ac:spMkLst>
              <pc:docMk/>
              <pc:sldMasterMk cId="0" sldId="2147483653"/>
              <pc:sldLayoutMk cId="0" sldId="2147485018"/>
              <ac:spMk id="4" creationId="{D0D450E5-A747-49A7-987B-72B0CC3C8526}"/>
            </ac:spMkLst>
          </pc:spChg>
          <pc:spChg chg="add del">
            <ac:chgData name="George Dangas" userId="a07f28c8-5517-4520-9e11-edc25003aadb" providerId="ADAL" clId="{70E9B41B-29FE-494E-A7F9-EE0A3CC164BD}" dt="2020-09-25T10:57:48.091" v="352" actId="478"/>
            <ac:spMkLst>
              <pc:docMk/>
              <pc:sldMasterMk cId="0" sldId="2147483653"/>
              <pc:sldLayoutMk cId="0" sldId="2147485018"/>
              <ac:spMk id="5" creationId="{EAF3AC1C-F1AB-4B51-9D9F-C1BBA9D4FB38}"/>
            </ac:spMkLst>
          </pc:spChg>
          <pc:spChg chg="add">
            <ac:chgData name="George Dangas" userId="a07f28c8-5517-4520-9e11-edc25003aadb" providerId="ADAL" clId="{70E9B41B-29FE-494E-A7F9-EE0A3CC164BD}" dt="2020-09-25T10:57:48.599" v="353"/>
            <ac:spMkLst>
              <pc:docMk/>
              <pc:sldMasterMk cId="0" sldId="2147483653"/>
              <pc:sldLayoutMk cId="0" sldId="2147485018"/>
              <ac:spMk id="6" creationId="{2BF505A4-8AE1-44CC-8A5A-5EEAC043E555}"/>
            </ac:spMkLst>
          </pc:spChg>
        </pc:sldLayoutChg>
        <pc:sldLayoutChg chg="addSp delSp">
          <pc:chgData name="George Dangas" userId="a07f28c8-5517-4520-9e11-edc25003aadb" providerId="ADAL" clId="{70E9B41B-29FE-494E-A7F9-EE0A3CC164BD}" dt="2020-09-25T10:57:53.096" v="355"/>
          <pc:sldLayoutMkLst>
            <pc:docMk/>
            <pc:sldMasterMk cId="0" sldId="2147483653"/>
            <pc:sldLayoutMk cId="0" sldId="2147485019"/>
          </pc:sldLayoutMkLst>
          <pc:spChg chg="add del">
            <ac:chgData name="George Dangas" userId="a07f28c8-5517-4520-9e11-edc25003aadb" providerId="ADAL" clId="{70E9B41B-29FE-494E-A7F9-EE0A3CC164BD}" dt="2020-09-15T09:27:03.096" v="281" actId="478"/>
            <ac:spMkLst>
              <pc:docMk/>
              <pc:sldMasterMk cId="0" sldId="2147483653"/>
              <pc:sldLayoutMk cId="0" sldId="2147485019"/>
              <ac:spMk id="4" creationId="{70DBA68A-4D62-48C5-AFD9-46C801174911}"/>
            </ac:spMkLst>
          </pc:spChg>
          <pc:spChg chg="add del">
            <ac:chgData name="George Dangas" userId="a07f28c8-5517-4520-9e11-edc25003aadb" providerId="ADAL" clId="{70E9B41B-29FE-494E-A7F9-EE0A3CC164BD}" dt="2020-09-25T10:57:52.650" v="354" actId="478"/>
            <ac:spMkLst>
              <pc:docMk/>
              <pc:sldMasterMk cId="0" sldId="2147483653"/>
              <pc:sldLayoutMk cId="0" sldId="2147485019"/>
              <ac:spMk id="5" creationId="{94C6EFAE-1248-4A68-AFFD-1578B8CA0E58}"/>
            </ac:spMkLst>
          </pc:spChg>
          <pc:spChg chg="add">
            <ac:chgData name="George Dangas" userId="a07f28c8-5517-4520-9e11-edc25003aadb" providerId="ADAL" clId="{70E9B41B-29FE-494E-A7F9-EE0A3CC164BD}" dt="2020-09-25T10:57:53.096" v="355"/>
            <ac:spMkLst>
              <pc:docMk/>
              <pc:sldMasterMk cId="0" sldId="2147483653"/>
              <pc:sldLayoutMk cId="0" sldId="2147485019"/>
              <ac:spMk id="6" creationId="{8F05D3D4-2FD8-4F12-8DD8-F8C9791C5713}"/>
            </ac:spMkLst>
          </pc:spChg>
        </pc:sldLayoutChg>
      </pc:sldMasterChg>
    </pc:docChg>
  </pc:docChgLst>
  <pc:docChgLst>
    <pc:chgData name="George Dangas" userId="a07f28c8-5517-4520-9e11-edc25003aadb" providerId="ADAL" clId="{E3548C55-49FF-46C6-A0E2-D201EC20121D}"/>
    <pc:docChg chg="custSel delSld modSld modMainMaster">
      <pc:chgData name="George Dangas" userId="a07f28c8-5517-4520-9e11-edc25003aadb" providerId="ADAL" clId="{E3548C55-49FF-46C6-A0E2-D201EC20121D}" dt="2020-11-13T15:44:15.825" v="171" actId="113"/>
      <pc:docMkLst>
        <pc:docMk/>
      </pc:docMkLst>
      <pc:sldChg chg="modSp del">
        <pc:chgData name="George Dangas" userId="a07f28c8-5517-4520-9e11-edc25003aadb" providerId="ADAL" clId="{E3548C55-49FF-46C6-A0E2-D201EC20121D}" dt="2020-11-13T15:43:21.927" v="135" actId="2696"/>
        <pc:sldMkLst>
          <pc:docMk/>
          <pc:sldMk cId="0" sldId="256"/>
        </pc:sldMkLst>
        <pc:spChg chg="mod">
          <ac:chgData name="George Dangas" userId="a07f28c8-5517-4520-9e11-edc25003aadb" providerId="ADAL" clId="{E3548C55-49FF-46C6-A0E2-D201EC20121D}" dt="2020-11-13T15:37:24.654" v="30" actId="6549"/>
          <ac:spMkLst>
            <pc:docMk/>
            <pc:sldMk cId="0" sldId="256"/>
            <ac:spMk id="8" creationId="{4A414382-5220-4A54-90C6-2719DD61C2A8}"/>
          </ac:spMkLst>
        </pc:spChg>
      </pc:sldChg>
      <pc:sldChg chg="del">
        <pc:chgData name="George Dangas" userId="a07f28c8-5517-4520-9e11-edc25003aadb" providerId="ADAL" clId="{E3548C55-49FF-46C6-A0E2-D201EC20121D}" dt="2020-11-13T15:42:44.092" v="131" actId="2696"/>
        <pc:sldMkLst>
          <pc:docMk/>
          <pc:sldMk cId="1364155838" sldId="257"/>
        </pc:sldMkLst>
      </pc:sldChg>
      <pc:sldChg chg="del">
        <pc:chgData name="George Dangas" userId="a07f28c8-5517-4520-9e11-edc25003aadb" providerId="ADAL" clId="{E3548C55-49FF-46C6-A0E2-D201EC20121D}" dt="2020-11-13T15:42:44.103" v="132" actId="2696"/>
        <pc:sldMkLst>
          <pc:docMk/>
          <pc:sldMk cId="2792490557" sldId="258"/>
        </pc:sldMkLst>
      </pc:sldChg>
      <pc:sldChg chg="modSp del">
        <pc:chgData name="George Dangas" userId="a07f28c8-5517-4520-9e11-edc25003aadb" providerId="ADAL" clId="{E3548C55-49FF-46C6-A0E2-D201EC20121D}" dt="2020-11-13T15:43:21.931" v="136" actId="2696"/>
        <pc:sldMkLst>
          <pc:docMk/>
          <pc:sldMk cId="0" sldId="259"/>
        </pc:sldMkLst>
        <pc:spChg chg="mod">
          <ac:chgData name="George Dangas" userId="a07f28c8-5517-4520-9e11-edc25003aadb" providerId="ADAL" clId="{E3548C55-49FF-46C6-A0E2-D201EC20121D}" dt="2020-11-13T15:37:31.781" v="32" actId="6549"/>
          <ac:spMkLst>
            <pc:docMk/>
            <pc:sldMk cId="0" sldId="259"/>
            <ac:spMk id="16" creationId="{4319E6B9-9C5A-400B-AE34-F47DDBF6269E}"/>
          </ac:spMkLst>
        </pc:spChg>
      </pc:sldChg>
      <pc:sldChg chg="modSp del">
        <pc:chgData name="George Dangas" userId="a07f28c8-5517-4520-9e11-edc25003aadb" providerId="ADAL" clId="{E3548C55-49FF-46C6-A0E2-D201EC20121D}" dt="2020-11-13T15:43:21.925" v="134" actId="2696"/>
        <pc:sldMkLst>
          <pc:docMk/>
          <pc:sldMk cId="0" sldId="265"/>
        </pc:sldMkLst>
        <pc:spChg chg="mod">
          <ac:chgData name="George Dangas" userId="a07f28c8-5517-4520-9e11-edc25003aadb" providerId="ADAL" clId="{E3548C55-49FF-46C6-A0E2-D201EC20121D}" dt="2020-11-13T15:37:10.442" v="28" actId="6549"/>
          <ac:spMkLst>
            <pc:docMk/>
            <pc:sldMk cId="0" sldId="265"/>
            <ac:spMk id="11" creationId="{0149F768-E504-45C9-A033-01252C8A7B39}"/>
          </ac:spMkLst>
        </pc:spChg>
      </pc:sldChg>
      <pc:sldChg chg="modSp">
        <pc:chgData name="George Dangas" userId="a07f28c8-5517-4520-9e11-edc25003aadb" providerId="ADAL" clId="{E3548C55-49FF-46C6-A0E2-D201EC20121D}" dt="2020-11-13T15:36:14.655" v="16" actId="20577"/>
        <pc:sldMkLst>
          <pc:docMk/>
          <pc:sldMk cId="0" sldId="267"/>
        </pc:sldMkLst>
        <pc:spChg chg="mod">
          <ac:chgData name="George Dangas" userId="a07f28c8-5517-4520-9e11-edc25003aadb" providerId="ADAL" clId="{E3548C55-49FF-46C6-A0E2-D201EC20121D}" dt="2020-11-13T15:36:14.655" v="16" actId="20577"/>
          <ac:spMkLst>
            <pc:docMk/>
            <pc:sldMk cId="0" sldId="267"/>
            <ac:spMk id="9" creationId="{A5F3D93A-9580-4001-AF82-E045B8D2111E}"/>
          </ac:spMkLst>
        </pc:spChg>
      </pc:sldChg>
      <pc:sldChg chg="modSp">
        <pc:chgData name="George Dangas" userId="a07f28c8-5517-4520-9e11-edc25003aadb" providerId="ADAL" clId="{E3548C55-49FF-46C6-A0E2-D201EC20121D}" dt="2020-11-13T15:37:48.036" v="34" actId="6549"/>
        <pc:sldMkLst>
          <pc:docMk/>
          <pc:sldMk cId="0" sldId="268"/>
        </pc:sldMkLst>
        <pc:spChg chg="mod">
          <ac:chgData name="George Dangas" userId="a07f28c8-5517-4520-9e11-edc25003aadb" providerId="ADAL" clId="{E3548C55-49FF-46C6-A0E2-D201EC20121D}" dt="2020-11-13T15:37:48.036" v="34" actId="6549"/>
          <ac:spMkLst>
            <pc:docMk/>
            <pc:sldMk cId="0" sldId="268"/>
            <ac:spMk id="10" creationId="{0F99A096-0CAE-43F2-8B35-54CFE86CD7DD}"/>
          </ac:spMkLst>
        </pc:spChg>
      </pc:sldChg>
      <pc:sldChg chg="modSp">
        <pc:chgData name="George Dangas" userId="a07f28c8-5517-4520-9e11-edc25003aadb" providerId="ADAL" clId="{E3548C55-49FF-46C6-A0E2-D201EC20121D}" dt="2020-11-13T15:40:40.516" v="89" actId="207"/>
        <pc:sldMkLst>
          <pc:docMk/>
          <pc:sldMk cId="0" sldId="271"/>
        </pc:sldMkLst>
        <pc:spChg chg="mod">
          <ac:chgData name="George Dangas" userId="a07f28c8-5517-4520-9e11-edc25003aadb" providerId="ADAL" clId="{E3548C55-49FF-46C6-A0E2-D201EC20121D}" dt="2020-11-13T15:40:40.516" v="89" actId="207"/>
          <ac:spMkLst>
            <pc:docMk/>
            <pc:sldMk cId="0" sldId="271"/>
            <ac:spMk id="2" creationId="{00000000-0000-0000-0000-000000000000}"/>
          </ac:spMkLst>
        </pc:spChg>
        <pc:spChg chg="mod">
          <ac:chgData name="George Dangas" userId="a07f28c8-5517-4520-9e11-edc25003aadb" providerId="ADAL" clId="{E3548C55-49FF-46C6-A0E2-D201EC20121D}" dt="2020-11-13T15:39:24.911" v="58" actId="6549"/>
          <ac:spMkLst>
            <pc:docMk/>
            <pc:sldMk cId="0" sldId="271"/>
            <ac:spMk id="10" creationId="{4205EC4F-B1A8-40CD-AE8C-9C99BCE29874}"/>
          </ac:spMkLst>
        </pc:spChg>
      </pc:sldChg>
      <pc:sldChg chg="modSp">
        <pc:chgData name="George Dangas" userId="a07f28c8-5517-4520-9e11-edc25003aadb" providerId="ADAL" clId="{E3548C55-49FF-46C6-A0E2-D201EC20121D}" dt="2020-11-13T15:37:56.884" v="36" actId="6549"/>
        <pc:sldMkLst>
          <pc:docMk/>
          <pc:sldMk cId="0" sldId="273"/>
        </pc:sldMkLst>
        <pc:spChg chg="mod">
          <ac:chgData name="George Dangas" userId="a07f28c8-5517-4520-9e11-edc25003aadb" providerId="ADAL" clId="{E3548C55-49FF-46C6-A0E2-D201EC20121D}" dt="2020-11-13T15:37:56.884" v="36" actId="6549"/>
          <ac:spMkLst>
            <pc:docMk/>
            <pc:sldMk cId="0" sldId="273"/>
            <ac:spMk id="12" creationId="{6BDFCD5B-D334-42F5-9A26-052C3F6C0A18}"/>
          </ac:spMkLst>
        </pc:spChg>
      </pc:sldChg>
      <pc:sldChg chg="modSp">
        <pc:chgData name="George Dangas" userId="a07f28c8-5517-4520-9e11-edc25003aadb" providerId="ADAL" clId="{E3548C55-49FF-46C6-A0E2-D201EC20121D}" dt="2020-11-13T15:38:04.098" v="38" actId="6549"/>
        <pc:sldMkLst>
          <pc:docMk/>
          <pc:sldMk cId="0" sldId="274"/>
        </pc:sldMkLst>
        <pc:spChg chg="mod">
          <ac:chgData name="George Dangas" userId="a07f28c8-5517-4520-9e11-edc25003aadb" providerId="ADAL" clId="{E3548C55-49FF-46C6-A0E2-D201EC20121D}" dt="2020-11-13T15:38:04.098" v="38" actId="6549"/>
          <ac:spMkLst>
            <pc:docMk/>
            <pc:sldMk cId="0" sldId="274"/>
            <ac:spMk id="12" creationId="{4B01F467-6582-44C6-9EA7-13CA440E3591}"/>
          </ac:spMkLst>
        </pc:spChg>
      </pc:sldChg>
      <pc:sldChg chg="modSp">
        <pc:chgData name="George Dangas" userId="a07f28c8-5517-4520-9e11-edc25003aadb" providerId="ADAL" clId="{E3548C55-49FF-46C6-A0E2-D201EC20121D}" dt="2020-11-13T15:38:10.851" v="40" actId="6549"/>
        <pc:sldMkLst>
          <pc:docMk/>
          <pc:sldMk cId="0" sldId="275"/>
        </pc:sldMkLst>
        <pc:spChg chg="mod">
          <ac:chgData name="George Dangas" userId="a07f28c8-5517-4520-9e11-edc25003aadb" providerId="ADAL" clId="{E3548C55-49FF-46C6-A0E2-D201EC20121D}" dt="2020-11-13T15:38:10.851" v="40" actId="6549"/>
          <ac:spMkLst>
            <pc:docMk/>
            <pc:sldMk cId="0" sldId="275"/>
            <ac:spMk id="10" creationId="{689DF00E-020D-4740-92BE-1511D9EE4170}"/>
          </ac:spMkLst>
        </pc:spChg>
      </pc:sldChg>
      <pc:sldChg chg="modSp">
        <pc:chgData name="George Dangas" userId="a07f28c8-5517-4520-9e11-edc25003aadb" providerId="ADAL" clId="{E3548C55-49FF-46C6-A0E2-D201EC20121D}" dt="2020-11-13T15:38:26.510" v="44" actId="6549"/>
        <pc:sldMkLst>
          <pc:docMk/>
          <pc:sldMk cId="0" sldId="276"/>
        </pc:sldMkLst>
        <pc:spChg chg="mod">
          <ac:chgData name="George Dangas" userId="a07f28c8-5517-4520-9e11-edc25003aadb" providerId="ADAL" clId="{E3548C55-49FF-46C6-A0E2-D201EC20121D}" dt="2020-11-13T15:38:26.510" v="44" actId="6549"/>
          <ac:spMkLst>
            <pc:docMk/>
            <pc:sldMk cId="0" sldId="276"/>
            <ac:spMk id="8" creationId="{C7CFE070-8D0A-479F-A3D4-9F7ED8300F8D}"/>
          </ac:spMkLst>
        </pc:spChg>
      </pc:sldChg>
      <pc:sldChg chg="modSp">
        <pc:chgData name="George Dangas" userId="a07f28c8-5517-4520-9e11-edc25003aadb" providerId="ADAL" clId="{E3548C55-49FF-46C6-A0E2-D201EC20121D}" dt="2020-11-13T15:38:19.578" v="42" actId="6549"/>
        <pc:sldMkLst>
          <pc:docMk/>
          <pc:sldMk cId="0" sldId="277"/>
        </pc:sldMkLst>
        <pc:spChg chg="mod">
          <ac:chgData name="George Dangas" userId="a07f28c8-5517-4520-9e11-edc25003aadb" providerId="ADAL" clId="{E3548C55-49FF-46C6-A0E2-D201EC20121D}" dt="2020-11-13T15:38:19.578" v="42" actId="6549"/>
          <ac:spMkLst>
            <pc:docMk/>
            <pc:sldMk cId="0" sldId="277"/>
            <ac:spMk id="10" creationId="{7BFE26D8-5725-441E-B233-DE9BDDA2CE97}"/>
          </ac:spMkLst>
        </pc:spChg>
      </pc:sldChg>
      <pc:sldChg chg="modSp del">
        <pc:chgData name="George Dangas" userId="a07f28c8-5517-4520-9e11-edc25003aadb" providerId="ADAL" clId="{E3548C55-49FF-46C6-A0E2-D201EC20121D}" dt="2020-11-13T15:41:12.908" v="90" actId="2696"/>
        <pc:sldMkLst>
          <pc:docMk/>
          <pc:sldMk cId="0" sldId="354"/>
        </pc:sldMkLst>
        <pc:spChg chg="mod">
          <ac:chgData name="George Dangas" userId="a07f28c8-5517-4520-9e11-edc25003aadb" providerId="ADAL" clId="{E3548C55-49FF-46C6-A0E2-D201EC20121D}" dt="2020-11-13T15:38:50.906" v="50" actId="6549"/>
          <ac:spMkLst>
            <pc:docMk/>
            <pc:sldMk cId="0" sldId="354"/>
            <ac:spMk id="6" creationId="{4F85757D-0BFC-4F90-B918-43551E78A9FF}"/>
          </ac:spMkLst>
        </pc:spChg>
      </pc:sldChg>
      <pc:sldChg chg="modSp">
        <pc:chgData name="George Dangas" userId="a07f28c8-5517-4520-9e11-edc25003aadb" providerId="ADAL" clId="{E3548C55-49FF-46C6-A0E2-D201EC20121D}" dt="2020-11-13T15:42:20.359" v="130" actId="1076"/>
        <pc:sldMkLst>
          <pc:docMk/>
          <pc:sldMk cId="0" sldId="355"/>
        </pc:sldMkLst>
        <pc:spChg chg="mod">
          <ac:chgData name="George Dangas" userId="a07f28c8-5517-4520-9e11-edc25003aadb" providerId="ADAL" clId="{E3548C55-49FF-46C6-A0E2-D201EC20121D}" dt="2020-11-13T15:42:04.534" v="128" actId="20577"/>
          <ac:spMkLst>
            <pc:docMk/>
            <pc:sldMk cId="0" sldId="355"/>
            <ac:spMk id="2" creationId="{00000000-0000-0000-0000-000000000000}"/>
          </ac:spMkLst>
        </pc:spChg>
        <pc:spChg chg="mod">
          <ac:chgData name="George Dangas" userId="a07f28c8-5517-4520-9e11-edc25003aadb" providerId="ADAL" clId="{E3548C55-49FF-46C6-A0E2-D201EC20121D}" dt="2020-11-13T15:38:57.639" v="52" actId="6549"/>
          <ac:spMkLst>
            <pc:docMk/>
            <pc:sldMk cId="0" sldId="355"/>
            <ac:spMk id="12" creationId="{D39EEBA4-D7E9-4070-A43B-C0A7FED4EA9C}"/>
          </ac:spMkLst>
        </pc:spChg>
        <pc:picChg chg="mod">
          <ac:chgData name="George Dangas" userId="a07f28c8-5517-4520-9e11-edc25003aadb" providerId="ADAL" clId="{E3548C55-49FF-46C6-A0E2-D201EC20121D}" dt="2020-11-13T15:42:20.359" v="130" actId="1076"/>
          <ac:picMkLst>
            <pc:docMk/>
            <pc:sldMk cId="0" sldId="355"/>
            <ac:picMk id="36869" creationId="{00000000-0000-0000-0000-000000000000}"/>
          </ac:picMkLst>
        </pc:picChg>
      </pc:sldChg>
      <pc:sldChg chg="modSp">
        <pc:chgData name="George Dangas" userId="a07f28c8-5517-4520-9e11-edc25003aadb" providerId="ADAL" clId="{E3548C55-49FF-46C6-A0E2-D201EC20121D}" dt="2020-11-13T15:36:41.171" v="22" actId="6549"/>
        <pc:sldMkLst>
          <pc:docMk/>
          <pc:sldMk cId="0" sldId="372"/>
        </pc:sldMkLst>
        <pc:spChg chg="mod">
          <ac:chgData name="George Dangas" userId="a07f28c8-5517-4520-9e11-edc25003aadb" providerId="ADAL" clId="{E3548C55-49FF-46C6-A0E2-D201EC20121D}" dt="2020-11-13T15:36:41.171" v="22" actId="6549"/>
          <ac:spMkLst>
            <pc:docMk/>
            <pc:sldMk cId="0" sldId="372"/>
            <ac:spMk id="7" creationId="{08B31291-B84B-4AD5-8491-D5AFB4229B8B}"/>
          </ac:spMkLst>
        </pc:spChg>
      </pc:sldChg>
      <pc:sldChg chg="modSp">
        <pc:chgData name="George Dangas" userId="a07f28c8-5517-4520-9e11-edc25003aadb" providerId="ADAL" clId="{E3548C55-49FF-46C6-A0E2-D201EC20121D}" dt="2020-11-13T15:37:01.732" v="26" actId="6549"/>
        <pc:sldMkLst>
          <pc:docMk/>
          <pc:sldMk cId="0" sldId="416"/>
        </pc:sldMkLst>
        <pc:spChg chg="mod">
          <ac:chgData name="George Dangas" userId="a07f28c8-5517-4520-9e11-edc25003aadb" providerId="ADAL" clId="{E3548C55-49FF-46C6-A0E2-D201EC20121D}" dt="2020-11-13T15:37:01.732" v="26" actId="6549"/>
          <ac:spMkLst>
            <pc:docMk/>
            <pc:sldMk cId="0" sldId="416"/>
            <ac:spMk id="17" creationId="{35E7ADEE-2A40-47C5-9DA4-7D6D9538B892}"/>
          </ac:spMkLst>
        </pc:spChg>
      </pc:sldChg>
      <pc:sldChg chg="modSp">
        <pc:chgData name="George Dangas" userId="a07f28c8-5517-4520-9e11-edc25003aadb" providerId="ADAL" clId="{E3548C55-49FF-46C6-A0E2-D201EC20121D}" dt="2020-11-13T15:36:00.742" v="14" actId="6549"/>
        <pc:sldMkLst>
          <pc:docMk/>
          <pc:sldMk cId="0" sldId="432"/>
        </pc:sldMkLst>
        <pc:spChg chg="mod">
          <ac:chgData name="George Dangas" userId="a07f28c8-5517-4520-9e11-edc25003aadb" providerId="ADAL" clId="{E3548C55-49FF-46C6-A0E2-D201EC20121D}" dt="2020-11-13T15:36:00.742" v="14" actId="6549"/>
          <ac:spMkLst>
            <pc:docMk/>
            <pc:sldMk cId="0" sldId="432"/>
            <ac:spMk id="6" creationId="{FA10DDB1-91E7-4A34-9A27-74FD54EFEA5A}"/>
          </ac:spMkLst>
        </pc:spChg>
      </pc:sldChg>
      <pc:sldChg chg="modSp">
        <pc:chgData name="George Dangas" userId="a07f28c8-5517-4520-9e11-edc25003aadb" providerId="ADAL" clId="{E3548C55-49FF-46C6-A0E2-D201EC20121D}" dt="2020-11-13T15:38:43.541" v="48" actId="20577"/>
        <pc:sldMkLst>
          <pc:docMk/>
          <pc:sldMk cId="0" sldId="439"/>
        </pc:sldMkLst>
        <pc:spChg chg="mod">
          <ac:chgData name="George Dangas" userId="a07f28c8-5517-4520-9e11-edc25003aadb" providerId="ADAL" clId="{E3548C55-49FF-46C6-A0E2-D201EC20121D}" dt="2020-11-13T15:38:43.541" v="48" actId="20577"/>
          <ac:spMkLst>
            <pc:docMk/>
            <pc:sldMk cId="0" sldId="439"/>
            <ac:spMk id="6" creationId="{410A617F-1286-4426-B0BB-451BB45FC8F5}"/>
          </ac:spMkLst>
        </pc:spChg>
      </pc:sldChg>
      <pc:sldChg chg="modSp">
        <pc:chgData name="George Dangas" userId="a07f28c8-5517-4520-9e11-edc25003aadb" providerId="ADAL" clId="{E3548C55-49FF-46C6-A0E2-D201EC20121D}" dt="2020-11-13T15:39:42.118" v="62" actId="6549"/>
        <pc:sldMkLst>
          <pc:docMk/>
          <pc:sldMk cId="1082164354" sldId="534"/>
        </pc:sldMkLst>
        <pc:spChg chg="mod">
          <ac:chgData name="George Dangas" userId="a07f28c8-5517-4520-9e11-edc25003aadb" providerId="ADAL" clId="{E3548C55-49FF-46C6-A0E2-D201EC20121D}" dt="2020-11-13T15:39:42.118" v="62" actId="6549"/>
          <ac:spMkLst>
            <pc:docMk/>
            <pc:sldMk cId="1082164354" sldId="534"/>
            <ac:spMk id="5" creationId="{73CFF0D1-3263-43CD-9910-E29CE32057DD}"/>
          </ac:spMkLst>
        </pc:spChg>
      </pc:sldChg>
      <pc:sldChg chg="modSp del">
        <pc:chgData name="George Dangas" userId="a07f28c8-5517-4520-9e11-edc25003aadb" providerId="ADAL" clId="{E3548C55-49FF-46C6-A0E2-D201EC20121D}" dt="2020-11-13T15:43:30.158" v="137" actId="2696"/>
        <pc:sldMkLst>
          <pc:docMk/>
          <pc:sldMk cId="2652360908" sldId="1399"/>
        </pc:sldMkLst>
        <pc:spChg chg="mod">
          <ac:chgData name="George Dangas" userId="a07f28c8-5517-4520-9e11-edc25003aadb" providerId="ADAL" clId="{E3548C55-49FF-46C6-A0E2-D201EC20121D}" dt="2020-11-13T15:36:33.610" v="20" actId="20577"/>
          <ac:spMkLst>
            <pc:docMk/>
            <pc:sldMk cId="2652360908" sldId="1399"/>
            <ac:spMk id="9" creationId="{B8C34DAC-E250-4A99-A27E-37B6957F712E}"/>
          </ac:spMkLst>
        </pc:spChg>
      </pc:sldChg>
      <pc:sldChg chg="modSp">
        <pc:chgData name="George Dangas" userId="a07f28c8-5517-4520-9e11-edc25003aadb" providerId="ADAL" clId="{E3548C55-49FF-46C6-A0E2-D201EC20121D}" dt="2020-11-13T15:36:50.630" v="24" actId="6549"/>
        <pc:sldMkLst>
          <pc:docMk/>
          <pc:sldMk cId="1718195363" sldId="1618"/>
        </pc:sldMkLst>
        <pc:spChg chg="mod">
          <ac:chgData name="George Dangas" userId="a07f28c8-5517-4520-9e11-edc25003aadb" providerId="ADAL" clId="{E3548C55-49FF-46C6-A0E2-D201EC20121D}" dt="2020-11-13T15:36:50.630" v="24" actId="6549"/>
          <ac:spMkLst>
            <pc:docMk/>
            <pc:sldMk cId="1718195363" sldId="1618"/>
            <ac:spMk id="5" creationId="{5BEA7DDE-963D-4DDB-BF65-DF306AB52900}"/>
          </ac:spMkLst>
        </pc:spChg>
      </pc:sldChg>
      <pc:sldChg chg="modSp">
        <pc:chgData name="George Dangas" userId="a07f28c8-5517-4520-9e11-edc25003aadb" providerId="ADAL" clId="{E3548C55-49FF-46C6-A0E2-D201EC20121D}" dt="2020-11-13T15:38:35.648" v="46" actId="6549"/>
        <pc:sldMkLst>
          <pc:docMk/>
          <pc:sldMk cId="0" sldId="1619"/>
        </pc:sldMkLst>
        <pc:spChg chg="mod">
          <ac:chgData name="George Dangas" userId="a07f28c8-5517-4520-9e11-edc25003aadb" providerId="ADAL" clId="{E3548C55-49FF-46C6-A0E2-D201EC20121D}" dt="2020-11-13T15:38:35.648" v="46" actId="6549"/>
          <ac:spMkLst>
            <pc:docMk/>
            <pc:sldMk cId="0" sldId="1619"/>
            <ac:spMk id="9" creationId="{FC1C68FC-FBEE-435B-9E6E-D721B6B8FEF2}"/>
          </ac:spMkLst>
        </pc:spChg>
      </pc:sldChg>
      <pc:sldChg chg="modSp">
        <pc:chgData name="George Dangas" userId="a07f28c8-5517-4520-9e11-edc25003aadb" providerId="ADAL" clId="{E3548C55-49FF-46C6-A0E2-D201EC20121D}" dt="2020-11-13T15:39:06.127" v="54" actId="6549"/>
        <pc:sldMkLst>
          <pc:docMk/>
          <pc:sldMk cId="3888978642" sldId="1620"/>
        </pc:sldMkLst>
        <pc:spChg chg="mod">
          <ac:chgData name="George Dangas" userId="a07f28c8-5517-4520-9e11-edc25003aadb" providerId="ADAL" clId="{E3548C55-49FF-46C6-A0E2-D201EC20121D}" dt="2020-11-13T15:39:06.127" v="54" actId="6549"/>
          <ac:spMkLst>
            <pc:docMk/>
            <pc:sldMk cId="3888978642" sldId="1620"/>
            <ac:spMk id="8" creationId="{DB578201-B0B1-40FA-9FC0-74B712CD663B}"/>
          </ac:spMkLst>
        </pc:spChg>
      </pc:sldChg>
      <pc:sldChg chg="modSp">
        <pc:chgData name="George Dangas" userId="a07f28c8-5517-4520-9e11-edc25003aadb" providerId="ADAL" clId="{E3548C55-49FF-46C6-A0E2-D201EC20121D}" dt="2020-11-13T15:39:14.788" v="56" actId="6549"/>
        <pc:sldMkLst>
          <pc:docMk/>
          <pc:sldMk cId="97225121" sldId="1621"/>
        </pc:sldMkLst>
        <pc:spChg chg="mod">
          <ac:chgData name="George Dangas" userId="a07f28c8-5517-4520-9e11-edc25003aadb" providerId="ADAL" clId="{E3548C55-49FF-46C6-A0E2-D201EC20121D}" dt="2020-11-13T15:39:14.788" v="56" actId="6549"/>
          <ac:spMkLst>
            <pc:docMk/>
            <pc:sldMk cId="97225121" sldId="1621"/>
            <ac:spMk id="12" creationId="{4F69CFF8-3019-439A-91B2-086A3EB3949A}"/>
          </ac:spMkLst>
        </pc:spChg>
      </pc:sldChg>
      <pc:sldChg chg="modSp">
        <pc:chgData name="George Dangas" userId="a07f28c8-5517-4520-9e11-edc25003aadb" providerId="ADAL" clId="{E3548C55-49FF-46C6-A0E2-D201EC20121D}" dt="2020-11-13T15:44:15.825" v="171" actId="113"/>
        <pc:sldMkLst>
          <pc:docMk/>
          <pc:sldMk cId="51877945" sldId="1622"/>
        </pc:sldMkLst>
        <pc:spChg chg="mod">
          <ac:chgData name="George Dangas" userId="a07f28c8-5517-4520-9e11-edc25003aadb" providerId="ADAL" clId="{E3548C55-49FF-46C6-A0E2-D201EC20121D}" dt="2020-11-13T15:44:15.825" v="171" actId="113"/>
          <ac:spMkLst>
            <pc:docMk/>
            <pc:sldMk cId="51877945" sldId="1622"/>
            <ac:spMk id="2" creationId="{3E3A8212-F5CD-4F0E-84B0-14312772387C}"/>
          </ac:spMkLst>
        </pc:spChg>
        <pc:spChg chg="mod">
          <ac:chgData name="George Dangas" userId="a07f28c8-5517-4520-9e11-edc25003aadb" providerId="ADAL" clId="{E3548C55-49FF-46C6-A0E2-D201EC20121D}" dt="2020-11-13T15:36:25.460" v="18" actId="6549"/>
          <ac:spMkLst>
            <pc:docMk/>
            <pc:sldMk cId="51877945" sldId="1622"/>
            <ac:spMk id="26" creationId="{3F11964D-C833-443E-A0BA-97928E0B6C12}"/>
          </ac:spMkLst>
        </pc:spChg>
      </pc:sldChg>
      <pc:sldChg chg="modSp">
        <pc:chgData name="George Dangas" userId="a07f28c8-5517-4520-9e11-edc25003aadb" providerId="ADAL" clId="{E3548C55-49FF-46C6-A0E2-D201EC20121D}" dt="2020-11-13T15:39:32.351" v="60" actId="20577"/>
        <pc:sldMkLst>
          <pc:docMk/>
          <pc:sldMk cId="2152975879" sldId="1623"/>
        </pc:sldMkLst>
        <pc:spChg chg="mod">
          <ac:chgData name="George Dangas" userId="a07f28c8-5517-4520-9e11-edc25003aadb" providerId="ADAL" clId="{E3548C55-49FF-46C6-A0E2-D201EC20121D}" dt="2020-11-13T15:39:32.351" v="60" actId="20577"/>
          <ac:spMkLst>
            <pc:docMk/>
            <pc:sldMk cId="2152975879" sldId="1623"/>
            <ac:spMk id="7" creationId="{1A866FF2-D667-43E6-B897-AD7593E38397}"/>
          </ac:spMkLst>
        </pc:spChg>
      </pc:sldChg>
      <pc:sldChg chg="del">
        <pc:chgData name="George Dangas" userId="a07f28c8-5517-4520-9e11-edc25003aadb" providerId="ADAL" clId="{E3548C55-49FF-46C6-A0E2-D201EC20121D}" dt="2020-11-13T15:42:44.103" v="133" actId="2696"/>
        <pc:sldMkLst>
          <pc:docMk/>
          <pc:sldMk cId="3954852702" sldId="1625"/>
        </pc:sldMkLst>
      </pc:sldChg>
      <pc:sldMasterChg chg="modSldLayout">
        <pc:chgData name="George Dangas" userId="a07f28c8-5517-4520-9e11-edc25003aadb" providerId="ADAL" clId="{E3548C55-49FF-46C6-A0E2-D201EC20121D}" dt="2020-11-13T15:35:32.861" v="12"/>
        <pc:sldMasterMkLst>
          <pc:docMk/>
          <pc:sldMasterMk cId="0" sldId="2147483653"/>
        </pc:sldMasterMkLst>
        <pc:sldLayoutChg chg="modSp">
          <pc:chgData name="George Dangas" userId="a07f28c8-5517-4520-9e11-edc25003aadb" providerId="ADAL" clId="{E3548C55-49FF-46C6-A0E2-D201EC20121D}" dt="2020-11-13T15:34:59.363" v="8" actId="20577"/>
          <pc:sldLayoutMkLst>
            <pc:docMk/>
            <pc:sldMasterMk cId="0" sldId="2147483653"/>
            <pc:sldLayoutMk cId="0" sldId="2147485015"/>
          </pc:sldLayoutMkLst>
          <pc:spChg chg="mod">
            <ac:chgData name="George Dangas" userId="a07f28c8-5517-4520-9e11-edc25003aadb" providerId="ADAL" clId="{E3548C55-49FF-46C6-A0E2-D201EC20121D}" dt="2020-11-13T15:34:59.363" v="8" actId="20577"/>
            <ac:spMkLst>
              <pc:docMk/>
              <pc:sldMasterMk cId="0" sldId="2147483653"/>
              <pc:sldLayoutMk cId="0" sldId="2147485015"/>
              <ac:spMk id="2" creationId="{EE680DB6-2350-4653-B5C1-841F679483E7}"/>
            </ac:spMkLst>
          </pc:spChg>
        </pc:sldLayoutChg>
        <pc:sldLayoutChg chg="modSp">
          <pc:chgData name="George Dangas" userId="a07f28c8-5517-4520-9e11-edc25003aadb" providerId="ADAL" clId="{E3548C55-49FF-46C6-A0E2-D201EC20121D}" dt="2020-11-13T15:35:14.042" v="9"/>
          <pc:sldLayoutMkLst>
            <pc:docMk/>
            <pc:sldMasterMk cId="0" sldId="2147483653"/>
            <pc:sldLayoutMk cId="0" sldId="2147485016"/>
          </pc:sldLayoutMkLst>
          <pc:spChg chg="mod">
            <ac:chgData name="George Dangas" userId="a07f28c8-5517-4520-9e11-edc25003aadb" providerId="ADAL" clId="{E3548C55-49FF-46C6-A0E2-D201EC20121D}" dt="2020-11-13T15:35:14.042" v="9"/>
            <ac:spMkLst>
              <pc:docMk/>
              <pc:sldMasterMk cId="0" sldId="2147483653"/>
              <pc:sldLayoutMk cId="0" sldId="2147485016"/>
              <ac:spMk id="7" creationId="{BF1F694B-3E60-4362-A626-BEF50A918D44}"/>
            </ac:spMkLst>
          </pc:spChg>
        </pc:sldLayoutChg>
        <pc:sldLayoutChg chg="modSp">
          <pc:chgData name="George Dangas" userId="a07f28c8-5517-4520-9e11-edc25003aadb" providerId="ADAL" clId="{E3548C55-49FF-46C6-A0E2-D201EC20121D}" dt="2020-11-13T15:35:22.941" v="10"/>
          <pc:sldLayoutMkLst>
            <pc:docMk/>
            <pc:sldMasterMk cId="0" sldId="2147483653"/>
            <pc:sldLayoutMk cId="0" sldId="2147485017"/>
          </pc:sldLayoutMkLst>
          <pc:spChg chg="mod">
            <ac:chgData name="George Dangas" userId="a07f28c8-5517-4520-9e11-edc25003aadb" providerId="ADAL" clId="{E3548C55-49FF-46C6-A0E2-D201EC20121D}" dt="2020-11-13T15:35:22.941" v="10"/>
            <ac:spMkLst>
              <pc:docMk/>
              <pc:sldMasterMk cId="0" sldId="2147483653"/>
              <pc:sldLayoutMk cId="0" sldId="2147485017"/>
              <ac:spMk id="7" creationId="{8BD1DD47-23A0-42D3-9DDC-8C6626A687C7}"/>
            </ac:spMkLst>
          </pc:spChg>
        </pc:sldLayoutChg>
        <pc:sldLayoutChg chg="modSp">
          <pc:chgData name="George Dangas" userId="a07f28c8-5517-4520-9e11-edc25003aadb" providerId="ADAL" clId="{E3548C55-49FF-46C6-A0E2-D201EC20121D}" dt="2020-11-13T15:35:27.851" v="11"/>
          <pc:sldLayoutMkLst>
            <pc:docMk/>
            <pc:sldMasterMk cId="0" sldId="2147483653"/>
            <pc:sldLayoutMk cId="0" sldId="2147485018"/>
          </pc:sldLayoutMkLst>
          <pc:spChg chg="mod">
            <ac:chgData name="George Dangas" userId="a07f28c8-5517-4520-9e11-edc25003aadb" providerId="ADAL" clId="{E3548C55-49FF-46C6-A0E2-D201EC20121D}" dt="2020-11-13T15:35:27.851" v="11"/>
            <ac:spMkLst>
              <pc:docMk/>
              <pc:sldMasterMk cId="0" sldId="2147483653"/>
              <pc:sldLayoutMk cId="0" sldId="2147485018"/>
              <ac:spMk id="6" creationId="{2BF505A4-8AE1-44CC-8A5A-5EEAC043E555}"/>
            </ac:spMkLst>
          </pc:spChg>
        </pc:sldLayoutChg>
        <pc:sldLayoutChg chg="modSp">
          <pc:chgData name="George Dangas" userId="a07f28c8-5517-4520-9e11-edc25003aadb" providerId="ADAL" clId="{E3548C55-49FF-46C6-A0E2-D201EC20121D}" dt="2020-11-13T15:35:32.861" v="12"/>
          <pc:sldLayoutMkLst>
            <pc:docMk/>
            <pc:sldMasterMk cId="0" sldId="2147483653"/>
            <pc:sldLayoutMk cId="0" sldId="2147485019"/>
          </pc:sldLayoutMkLst>
          <pc:spChg chg="mod">
            <ac:chgData name="George Dangas" userId="a07f28c8-5517-4520-9e11-edc25003aadb" providerId="ADAL" clId="{E3548C55-49FF-46C6-A0E2-D201EC20121D}" dt="2020-11-13T15:35:32.861" v="12"/>
            <ac:spMkLst>
              <pc:docMk/>
              <pc:sldMasterMk cId="0" sldId="2147483653"/>
              <pc:sldLayoutMk cId="0" sldId="2147485019"/>
              <ac:spMk id="6" creationId="{8F05D3D4-2FD8-4F12-8DD8-F8C9791C5713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19" cy="3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19" y="0"/>
            <a:ext cx="4300519" cy="3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5260"/>
            <a:ext cx="4300519" cy="3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19" y="6335260"/>
            <a:ext cx="4300519" cy="3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fld id="{591FABC3-FD1A-4758-8BC5-9DD3EC1F0F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5086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19" cy="3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19" y="0"/>
            <a:ext cx="4300519" cy="3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5260"/>
            <a:ext cx="4300519" cy="3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19" y="6335260"/>
            <a:ext cx="4300519" cy="3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9662D7B4-0C35-4063-96BD-1A4EF72E53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237" y="3169763"/>
            <a:ext cx="7280165" cy="263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2867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9550" y="504825"/>
            <a:ext cx="4429125" cy="2492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66296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돋움" pitchFamily="50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돋움" pitchFamily="50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돋움" pitchFamily="50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돋움" pitchFamily="50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돋움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E695C-5791-4E7F-8BB7-49D6BCF81B97}" type="slidenum">
              <a:rPr lang="en-US" altLang="ko-KR" smtClean="0"/>
              <a:pPr/>
              <a:t>1</a:t>
            </a:fld>
            <a:endParaRPr lang="en-US" altLang="ko-K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1613" y="500063"/>
            <a:ext cx="4448175" cy="25034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237" y="3167631"/>
            <a:ext cx="7280165" cy="3001249"/>
          </a:xfrm>
          <a:noFill/>
          <a:ln/>
        </p:spPr>
        <p:txBody>
          <a:bodyPr lIns="93031" tIns="46516" rIns="93031" bIns="46516"/>
          <a:lstStyle/>
          <a:p>
            <a:endParaRPr lang="ko-KR" altLang="ko-KR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435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10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flowchart is shown on this slide. </a:t>
            </a:r>
          </a:p>
          <a:p>
            <a:endParaRPr lang="en-US" baseline="0" dirty="0"/>
          </a:p>
          <a:p>
            <a:r>
              <a:rPr lang="en-US" baseline="0" dirty="0"/>
              <a:t>In total 690 patient with a planned were randomized prior to TAVI, to either aspirin alone or aspirin plus </a:t>
            </a:r>
            <a:r>
              <a:rPr lang="en-US" baseline="0" dirty="0" err="1"/>
              <a:t>clopidogrel</a:t>
            </a:r>
            <a:r>
              <a:rPr lang="en-US" baseline="0" dirty="0"/>
              <a:t> follow by aspirin alone. </a:t>
            </a:r>
          </a:p>
          <a:p>
            <a:endParaRPr lang="en-US" baseline="0" dirty="0"/>
          </a:p>
          <a:p>
            <a:r>
              <a:rPr lang="en-US" baseline="0" dirty="0"/>
              <a:t>On the left side the aspirin alone group, 343 patients were randomized to aspirin alone, and after exclusion 331 were included in the modified intention-to-treat analysis </a:t>
            </a:r>
          </a:p>
          <a:p>
            <a:endParaRPr lang="en-US" baseline="0" dirty="0"/>
          </a:p>
          <a:p>
            <a:pPr defTabSz="914326">
              <a:defRPr/>
            </a:pPr>
            <a:r>
              <a:rPr lang="en-US" baseline="0" dirty="0"/>
              <a:t>On the right side the aspirin plus </a:t>
            </a:r>
            <a:r>
              <a:rPr lang="en-US" baseline="0" dirty="0" err="1"/>
              <a:t>clopidogrel</a:t>
            </a:r>
            <a:r>
              <a:rPr lang="en-US" baseline="0" dirty="0"/>
              <a:t> group, 347 patients were randomized to aspirin plus 3 months </a:t>
            </a:r>
            <a:r>
              <a:rPr lang="en-US" baseline="0" dirty="0" err="1"/>
              <a:t>clopidogel</a:t>
            </a:r>
            <a:r>
              <a:rPr lang="en-US" baseline="0" dirty="0"/>
              <a:t>, and after exclusions, 334 were included in the modified intention-to-treat analysis</a:t>
            </a:r>
          </a:p>
          <a:p>
            <a:endParaRPr lang="en-US" dirty="0"/>
          </a:p>
          <a:p>
            <a:r>
              <a:rPr lang="en-US" dirty="0"/>
              <a:t>Follow-up was</a:t>
            </a:r>
            <a:r>
              <a:rPr lang="en-US" baseline="0" dirty="0"/>
              <a:t> 1 year. </a:t>
            </a:r>
          </a:p>
          <a:p>
            <a:endParaRPr lang="en-US" dirty="0"/>
          </a:p>
          <a:p>
            <a:r>
              <a:rPr lang="en-US" dirty="0"/>
              <a:t>The co-primary</a:t>
            </a:r>
            <a:r>
              <a:rPr lang="en-US" baseline="0" dirty="0"/>
              <a:t> outcomes were All bleedings according to VARC-2 and non-procedural bleeding according to BARC</a:t>
            </a:r>
          </a:p>
          <a:p>
            <a:endParaRPr lang="en-US" baseline="0" dirty="0"/>
          </a:p>
          <a:p>
            <a:pPr>
              <a:tabLst>
                <a:tab pos="2133427" algn="l"/>
                <a:tab pos="2346134" algn="l"/>
              </a:tabLst>
            </a:pPr>
            <a:r>
              <a:rPr lang="en-US" baseline="0" dirty="0"/>
              <a:t>The co-secondary outcomes consisted of the composite CV mortality, non-procedural bleeding, all-cause stroke, or MI and the composite of </a:t>
            </a:r>
            <a:r>
              <a:rPr lang="en-GB" dirty="0">
                <a:solidFill>
                  <a:sysClr val="windowText" lastClr="000000"/>
                </a:solidFill>
              </a:rPr>
              <a:t>CV mortality, ischemic stroke, or MI</a:t>
            </a:r>
            <a:endParaRPr lang="nl-NL" dirty="0">
              <a:solidFill>
                <a:sysClr val="windowText" lastClr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60521-179D-4A06-8FD7-D0FAEBB472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돋움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65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primary outcome all bleeding is shown on this slide. </a:t>
            </a:r>
          </a:p>
          <a:p>
            <a:endParaRPr lang="en-US" dirty="0"/>
          </a:p>
          <a:p>
            <a:r>
              <a:rPr lang="en-US" dirty="0"/>
              <a:t>All bleeding occurred</a:t>
            </a:r>
            <a:r>
              <a:rPr lang="en-US" baseline="0" dirty="0"/>
              <a:t> in 15,1% of patients on aspirin alone and 26,6% of patients receiving aspirin plus </a:t>
            </a:r>
            <a:r>
              <a:rPr lang="en-US" baseline="0" dirty="0" err="1"/>
              <a:t>clopidogrel</a:t>
            </a:r>
            <a:r>
              <a:rPr lang="en-US" baseline="0" dirty="0"/>
              <a:t>, and </a:t>
            </a:r>
            <a:r>
              <a:rPr lang="en-US" dirty="0"/>
              <a:t>was significantly reduced with a aspirin alone strategy, with a risk ratio of 0,57</a:t>
            </a:r>
            <a:r>
              <a:rPr lang="en-US" baseline="0" dirty="0"/>
              <a:t> and a p-value of 0.001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60521-179D-4A06-8FD7-D0FAEBB472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돋움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55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r>
              <a:rPr lang="en-US" dirty="0"/>
              <a:t>The second</a:t>
            </a:r>
            <a:r>
              <a:rPr lang="en-US" baseline="0" dirty="0"/>
              <a:t> secondary outcome, a</a:t>
            </a:r>
            <a:r>
              <a:rPr lang="en-US" dirty="0"/>
              <a:t> composite</a:t>
            </a:r>
            <a:r>
              <a:rPr lang="en-US" baseline="0" dirty="0"/>
              <a:t> of CV mortality, ischemic stroke, or MI is shown on this slide and occurred in 9.1% of patients receiving aspirin alone and in 9.9% of patients receiving aspirin plus </a:t>
            </a:r>
            <a:r>
              <a:rPr lang="en-US" baseline="0" dirty="0" err="1"/>
              <a:t>clopidogrel</a:t>
            </a:r>
            <a:r>
              <a:rPr lang="en-US" baseline="0" dirty="0"/>
              <a:t>, with a risk ratio of 0.98 and met the criteria for non-inferiority of aspirin alone with a absolute difference of -8.2 percent and a p-value of 0.04, but not for superiority.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60521-179D-4A06-8FD7-D0FAEBB472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돋움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81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AE7E-DBA5-42F7-BB0D-863342A921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1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F505A4-8AE1-44CC-8A5A-5EEAC043E5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i="0" baseline="0" dirty="0">
                <a:solidFill>
                  <a:schemeClr val="tx1"/>
                </a:solidFill>
                <a:latin typeface="Arial" panose="020B0604020202020204" pitchFamily="34" charset="0"/>
              </a:rPr>
              <a:t>N.Y.T.V.  - 2020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44000" y="390527"/>
            <a:ext cx="3048000" cy="558641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" y="390527"/>
            <a:ext cx="8963377" cy="558641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05D3D4-2FD8-4F12-8DD8-F8C9791C57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i="0" baseline="0" dirty="0">
                <a:solidFill>
                  <a:schemeClr val="tx1"/>
                </a:solidFill>
                <a:latin typeface="Arial" panose="020B0604020202020204" pitchFamily="34" charset="0"/>
              </a:rPr>
              <a:t>N.Y.T.V.  - 2020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85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125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93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11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09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495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99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08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045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833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22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319" y="4406902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2520" y="1557338"/>
            <a:ext cx="5142088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35230" y="1557338"/>
            <a:ext cx="5142089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80DB6-2350-4653-B5C1-841F679483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i="0" baseline="0" dirty="0">
                <a:solidFill>
                  <a:schemeClr val="tx1"/>
                </a:solidFill>
                <a:latin typeface="Arial" panose="020B0604020202020204" pitchFamily="34" charset="0"/>
              </a:rPr>
              <a:t>N.Y.T.V.  -  2020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7675" y="273052"/>
            <a:ext cx="6814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1F694B-3E60-4362-A626-BEF50A918D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i="0" baseline="0" dirty="0">
                <a:solidFill>
                  <a:schemeClr val="tx1"/>
                </a:solidFill>
                <a:latin typeface="Arial" panose="020B0604020202020204" pitchFamily="34" charset="0"/>
              </a:rPr>
              <a:t>N.Y.T.V.  - 2020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D1DD47-23A0-42D3-9DDC-8C6626A687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i="0" baseline="0" dirty="0">
                <a:solidFill>
                  <a:schemeClr val="tx1"/>
                </a:solidFill>
                <a:latin typeface="Arial" panose="020B0604020202020204" pitchFamily="34" charset="0"/>
              </a:rPr>
              <a:t>N.Y.T.V.  - 2020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1944"/>
            </a:gs>
            <a:gs pos="100000">
              <a:srgbClr val="0051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하늘이(가) 표시된 사진&#10;&#10;자동 생성된 설명">
            <a:extLst>
              <a:ext uri="{FF2B5EF4-FFF2-40B4-BE49-F238E27FC236}">
                <a16:creationId xmlns:a16="http://schemas.microsoft.com/office/drawing/2014/main" id="{F4207E3C-5847-41C4-87A8-6380515DE7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" y="-7434"/>
            <a:ext cx="12194717" cy="686543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90525"/>
            <a:ext cx="12192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8100000" algn="ctr" rotWithShape="0">
              <a:schemeClr val="bg2"/>
            </a:outerShdw>
          </a:effec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ko-KR"/>
              <a:t>Master title style</a:t>
            </a:r>
          </a:p>
        </p:txBody>
      </p:sp>
      <p:sp>
        <p:nvSpPr>
          <p:cNvPr id="2052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520" y="1557338"/>
            <a:ext cx="1046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ko-KR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09" r:id="rId1"/>
    <p:sldLayoutId id="2147485010" r:id="rId2"/>
    <p:sldLayoutId id="2147485011" r:id="rId3"/>
    <p:sldLayoutId id="2147485012" r:id="rId4"/>
    <p:sldLayoutId id="2147485013" r:id="rId5"/>
    <p:sldLayoutId id="2147485014" r:id="rId6"/>
    <p:sldLayoutId id="2147485015" r:id="rId7"/>
    <p:sldLayoutId id="2147485016" r:id="rId8"/>
    <p:sldLayoutId id="2147485017" r:id="rId9"/>
    <p:sldLayoutId id="2147485018" r:id="rId10"/>
    <p:sldLayoutId id="2147485019" r:id="rId11"/>
  </p:sldLayoutIdLst>
  <p:transition/>
  <p:txStyles>
    <p:titleStyle>
      <a:lvl1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85000"/>
        </a:lnSpc>
        <a:spcBef>
          <a:spcPct val="15000"/>
        </a:spcBef>
        <a:spcAft>
          <a:spcPct val="0"/>
        </a:spcAft>
        <a:buClr>
          <a:srgbClr val="FFCC99"/>
        </a:buClr>
        <a:buSzPct val="15000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lnSpc>
          <a:spcPct val="85000"/>
        </a:lnSpc>
        <a:spcBef>
          <a:spcPct val="15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-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lnSpc>
          <a:spcPct val="95000"/>
        </a:lnSpc>
        <a:spcBef>
          <a:spcPct val="15000"/>
        </a:spcBef>
        <a:spcAft>
          <a:spcPct val="0"/>
        </a:spcAft>
        <a:buClr>
          <a:schemeClr val="tx1"/>
        </a:buClr>
        <a:buSzPct val="120000"/>
        <a:buChar char="•"/>
        <a:defRPr kumimoji="1"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lnSpc>
          <a:spcPct val="85000"/>
        </a:lnSpc>
        <a:spcBef>
          <a:spcPct val="15000"/>
        </a:spcBef>
        <a:spcAft>
          <a:spcPct val="0"/>
        </a:spcAft>
        <a:buFont typeface="Arial" pitchFamily="34" charset="0"/>
        <a:buChar char="-"/>
        <a:defRPr kumimoji="1" sz="2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lnSpc>
          <a:spcPct val="85000"/>
        </a:lnSpc>
        <a:spcBef>
          <a:spcPct val="15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lnSpc>
          <a:spcPct val="85000"/>
        </a:lnSpc>
        <a:spcBef>
          <a:spcPct val="15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lnSpc>
          <a:spcPct val="85000"/>
        </a:lnSpc>
        <a:spcBef>
          <a:spcPct val="15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lnSpc>
          <a:spcPct val="85000"/>
        </a:lnSpc>
        <a:spcBef>
          <a:spcPct val="15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lnSpc>
          <a:spcPct val="85000"/>
        </a:lnSpc>
        <a:spcBef>
          <a:spcPct val="15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9B5BE-403C-4E43-8A14-BC0F87D015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52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2" r:id="rId2"/>
    <p:sldLayoutId id="2147485023" r:id="rId3"/>
    <p:sldLayoutId id="2147485024" r:id="rId4"/>
    <p:sldLayoutId id="2147485025" r:id="rId5"/>
    <p:sldLayoutId id="2147485026" r:id="rId6"/>
    <p:sldLayoutId id="2147485027" r:id="rId7"/>
    <p:sldLayoutId id="2147485028" r:id="rId8"/>
    <p:sldLayoutId id="2147485029" r:id="rId9"/>
    <p:sldLayoutId id="2147485030" r:id="rId10"/>
    <p:sldLayoutId id="21474850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0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31AFD3-57E0-442C-AA13-BED6D40D6508}"/>
              </a:ext>
            </a:extLst>
          </p:cNvPr>
          <p:cNvSpPr/>
          <p:nvPr/>
        </p:nvSpPr>
        <p:spPr>
          <a:xfrm>
            <a:off x="551384" y="1196752"/>
            <a:ext cx="108732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TAVR </a:t>
            </a:r>
            <a:r>
              <a:rPr lang="en-US" sz="6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Antithrombotics</a:t>
            </a:r>
            <a:r>
              <a:rPr lang="en-US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2020: </a:t>
            </a:r>
            <a:r>
              <a:rPr lang="en-US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Unresolved Issues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88264-D3E2-4DB2-9E1A-EE8F999B264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1384" y="3933056"/>
            <a:ext cx="11233248" cy="133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defRPr sz="2500" b="1" i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¡"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1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1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i="0" dirty="0">
                <a:latin typeface="Arial" panose="020B0604020202020204" pitchFamily="34" charset="0"/>
                <a:cs typeface="Arial" panose="020B0604020202020204" pitchFamily="34" charset="0"/>
              </a:rPr>
              <a:t>George D. Dangas, MD, MSCAI, FACC, FESC</a:t>
            </a:r>
          </a:p>
          <a:p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Professor of Medicine (Cardiology) &amp; Surgery (Vascular)</a:t>
            </a:r>
          </a:p>
          <a:p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Icahn School of Medicine at Mount Sinai, New York</a:t>
            </a:r>
          </a:p>
          <a:p>
            <a:r>
              <a:rPr lang="el-GR" sz="2400" i="0" dirty="0">
                <a:latin typeface="Arial" panose="020B0604020202020204" pitchFamily="34" charset="0"/>
                <a:cs typeface="Arial" panose="020B0604020202020204" pitchFamily="34" charset="0"/>
              </a:rPr>
              <a:t>Καθηγητής Καρδιολογίας Εθνικού Καποδιστριακού Παν/μίου Αθηνών</a:t>
            </a:r>
            <a:endParaRPr lang="en-US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3600" i="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CC9FA7-F4FE-4F43-A0CD-945C220C1065}"/>
              </a:ext>
            </a:extLst>
          </p:cNvPr>
          <p:cNvSpPr/>
          <p:nvPr/>
        </p:nvSpPr>
        <p:spPr>
          <a:xfrm>
            <a:off x="850603" y="6400530"/>
            <a:ext cx="1134139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33" b="0" dirty="0" err="1">
                <a:latin typeface="Arial" panose="020B0604020202020204" pitchFamily="34" charset="0"/>
                <a:cs typeface="Arial" panose="020B0604020202020204" pitchFamily="34" charset="0"/>
              </a:rPr>
              <a:t>Nijenhuis</a:t>
            </a:r>
            <a:r>
              <a:rPr lang="en-US" sz="1333" b="0" dirty="0">
                <a:latin typeface="Arial" panose="020B0604020202020204" pitchFamily="34" charset="0"/>
                <a:cs typeface="Arial" panose="020B0604020202020204" pitchFamily="34" charset="0"/>
              </a:rPr>
              <a:t> VJ, Dangas G et al Am J </a:t>
            </a:r>
            <a:r>
              <a:rPr lang="en-US" sz="1333" b="0" dirty="0" err="1"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sz="1333" b="0" dirty="0">
                <a:latin typeface="Arial" panose="020B0604020202020204" pitchFamily="34" charset="0"/>
                <a:cs typeface="Arial" panose="020B0604020202020204" pitchFamily="34" charset="0"/>
              </a:rPr>
              <a:t>. 2019 May 1;123(9):1494-1500.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7A5C2-4AB4-4FAA-941F-135C9F81E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56" y="1765264"/>
            <a:ext cx="7620395" cy="4137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3F36A3-12C5-48B2-94AE-12520D4C3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495" y="1940223"/>
            <a:ext cx="304800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C75A40-AB5C-4A2D-8B8F-676271E74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545" y="2227035"/>
            <a:ext cx="266700" cy="38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F0623A-C873-41D4-8419-A8000952C88A}"/>
              </a:ext>
            </a:extLst>
          </p:cNvPr>
          <p:cNvSpPr txBox="1"/>
          <p:nvPr/>
        </p:nvSpPr>
        <p:spPr>
          <a:xfrm>
            <a:off x="6023345" y="1928476"/>
            <a:ext cx="136199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 Dose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963EC9-20C4-414E-8346-6D453DA2D743}"/>
              </a:ext>
            </a:extLst>
          </p:cNvPr>
          <p:cNvSpPr txBox="1"/>
          <p:nvPr/>
        </p:nvSpPr>
        <p:spPr>
          <a:xfrm>
            <a:off x="6023345" y="2260840"/>
            <a:ext cx="166163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Loading Dose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666F3B-7DC6-4A7E-8944-14C2CDBC3DF6}"/>
              </a:ext>
            </a:extLst>
          </p:cNvPr>
          <p:cNvSpPr/>
          <p:nvPr/>
        </p:nvSpPr>
        <p:spPr bwMode="auto">
          <a:xfrm>
            <a:off x="4687777" y="2579683"/>
            <a:ext cx="927291" cy="2881629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170"/>
            <a:endParaRPr kumimoji="0" lang="en-US" sz="240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14F54B-AA49-4B67-8CDC-D1A6CD0B7EB5}"/>
              </a:ext>
            </a:extLst>
          </p:cNvPr>
          <p:cNvSpPr txBox="1"/>
          <p:nvPr/>
        </p:nvSpPr>
        <p:spPr>
          <a:xfrm>
            <a:off x="912038" y="70104"/>
            <a:ext cx="10367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advantages for clopidogrel loading dose in terms of early ischemic and bleeding outcomes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2F894E-E055-43E4-8810-D8CD9D315D74}"/>
              </a:ext>
            </a:extLst>
          </p:cNvPr>
          <p:cNvSpPr txBox="1"/>
          <p:nvPr/>
        </p:nvSpPr>
        <p:spPr>
          <a:xfrm>
            <a:off x="8013569" y="5334307"/>
            <a:ext cx="399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differences in Major vascular complications were attenuated after adjustment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795440E2-674F-496A-BC29-8150A30FA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043541"/>
              </p:ext>
            </p:extLst>
          </p:nvPr>
        </p:nvGraphicFramePr>
        <p:xfrm>
          <a:off x="7891927" y="1844824"/>
          <a:ext cx="4240920" cy="351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640">
                  <a:extLst>
                    <a:ext uri="{9D8B030D-6E8A-4147-A177-3AD203B41FA5}">
                      <a16:colId xmlns:a16="http://schemas.microsoft.com/office/drawing/2014/main" val="4066171916"/>
                    </a:ext>
                  </a:extLst>
                </a:gridCol>
                <a:gridCol w="1413640">
                  <a:extLst>
                    <a:ext uri="{9D8B030D-6E8A-4147-A177-3AD203B41FA5}">
                      <a16:colId xmlns:a16="http://schemas.microsoft.com/office/drawing/2014/main" val="3720670480"/>
                    </a:ext>
                  </a:extLst>
                </a:gridCol>
                <a:gridCol w="1413640">
                  <a:extLst>
                    <a:ext uri="{9D8B030D-6E8A-4147-A177-3AD203B41FA5}">
                      <a16:colId xmlns:a16="http://schemas.microsoft.com/office/drawing/2014/main" val="3404548254"/>
                    </a:ext>
                  </a:extLst>
                </a:gridCol>
              </a:tblGrid>
              <a:tr h="878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57851611"/>
                  </a:ext>
                </a:extLst>
              </a:tr>
              <a:tr h="878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538850835"/>
                  </a:ext>
                </a:extLst>
              </a:tr>
              <a:tr h="878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VC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728736932"/>
                  </a:ext>
                </a:extLst>
              </a:tr>
              <a:tr h="878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Bleeding 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(≥ BARC 3b)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22883064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97294FBA-9A9A-4BA9-A99A-72F3A96F0178}"/>
              </a:ext>
            </a:extLst>
          </p:cNvPr>
          <p:cNvSpPr/>
          <p:nvPr/>
        </p:nvSpPr>
        <p:spPr>
          <a:xfrm>
            <a:off x="168057" y="1222948"/>
            <a:ext cx="359970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From the BRAVO-3 Randomized Trial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16ADD2-7E58-4B16-B1FD-62E98DF6D32A}"/>
              </a:ext>
            </a:extLst>
          </p:cNvPr>
          <p:cNvSpPr txBox="1"/>
          <p:nvPr/>
        </p:nvSpPr>
        <p:spPr>
          <a:xfrm>
            <a:off x="9686694" y="1321152"/>
            <a:ext cx="2446153" cy="379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294 LD vs. 508 NLD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18242C-0BC6-4704-9B0A-0A3F4BD0ABA2}"/>
              </a:ext>
            </a:extLst>
          </p:cNvPr>
          <p:cNvSpPr txBox="1"/>
          <p:nvPr/>
        </p:nvSpPr>
        <p:spPr>
          <a:xfrm>
            <a:off x="47329" y="6021288"/>
            <a:ext cx="936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consistent by sensitivity analysis assigning chronic oral clopidogrel preop in the (+) Loading Group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E7ADEE-2A40-47C5-9DA4-7D6D9538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48" y="7672"/>
            <a:ext cx="8915399" cy="68503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6" y="1717385"/>
            <a:ext cx="258203" cy="322754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1870366" y="6280650"/>
            <a:ext cx="146304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1907916" y="4746574"/>
            <a:ext cx="0" cy="155448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012764" y="6084073"/>
            <a:ext cx="457200" cy="151514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782536" y="5722528"/>
            <a:ext cx="457200" cy="511044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2543681" y="6254604"/>
            <a:ext cx="97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Aspirin + </a:t>
            </a:r>
            <a:r>
              <a:rPr lang="en-GB" sz="1000" dirty="0" err="1"/>
              <a:t>clopidogrel</a:t>
            </a:r>
            <a:endParaRPr lang="en-GB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2058243" y="5913320"/>
            <a:ext cx="3866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3.6%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94708" y="5553934"/>
            <a:ext cx="4379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10.8%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192212" y="4706270"/>
            <a:ext cx="860277" cy="102447"/>
            <a:chOff x="6920102" y="1876417"/>
            <a:chExt cx="725298" cy="98188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6920102" y="1880280"/>
              <a:ext cx="7252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920102" y="1876417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645393" y="1883165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014442" y="4340203"/>
            <a:ext cx="1318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OR</a:t>
            </a:r>
            <a:r>
              <a:rPr lang="pl-PL" sz="1000" dirty="0"/>
              <a:t> 3.22</a:t>
            </a:r>
            <a:r>
              <a:rPr lang="en-GB" sz="1000" dirty="0"/>
              <a:t>, </a:t>
            </a:r>
            <a:r>
              <a:rPr lang="pl-PL" sz="1000" dirty="0"/>
              <a:t>95% CI</a:t>
            </a:r>
            <a:r>
              <a:rPr lang="en-GB" sz="1000" dirty="0"/>
              <a:t> </a:t>
            </a:r>
            <a:r>
              <a:rPr lang="pl-PL" sz="1000" dirty="0"/>
              <a:t>1.01</a:t>
            </a:r>
            <a:r>
              <a:rPr lang="en-GB" sz="1000" dirty="0"/>
              <a:t>-10.34; </a:t>
            </a:r>
            <a:r>
              <a:rPr lang="en-GB" sz="1000" i="1" dirty="0"/>
              <a:t>P</a:t>
            </a:r>
            <a:r>
              <a:rPr lang="en-GB" sz="1000" dirty="0"/>
              <a:t> = 0.038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79097" y="6252806"/>
            <a:ext cx="89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Aspirin</a:t>
            </a:r>
          </a:p>
          <a:p>
            <a:pPr algn="ctr"/>
            <a:r>
              <a:rPr lang="en-GB" sz="1000"/>
              <a:t>alone</a:t>
            </a:r>
            <a:endParaRPr lang="en-GB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4606705" y="4339682"/>
            <a:ext cx="251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Follow-up over a period of 6 months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9519" y="211034"/>
            <a:ext cx="8628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ARTE: 6-month data for aspirin with or without clopidogrel use in TAVI patients without an indication for long-term anticoagulation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74721" y="1543219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with or</a:t>
            </a:r>
          </a:p>
          <a:p>
            <a:pPr algn="ctr"/>
            <a:r>
              <a:rPr lang="en-GB" sz="1400" dirty="0"/>
              <a:t>without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8479236" y="6260094"/>
            <a:ext cx="146304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8516786" y="4726018"/>
            <a:ext cx="0" cy="155448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8621634" y="6004157"/>
            <a:ext cx="457200" cy="215445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9401330" y="5632795"/>
            <a:ext cx="457200" cy="58477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8673451" y="5816323"/>
            <a:ext cx="3866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5.4%</a:t>
            </a:r>
          </a:p>
        </p:txBody>
      </p:sp>
      <p:sp>
        <p:nvSpPr>
          <p:cNvPr id="64" name="TextBox 63"/>
          <p:cNvSpPr txBox="1"/>
          <p:nvPr/>
        </p:nvSpPr>
        <p:spPr>
          <a:xfrm rot="16200000">
            <a:off x="7456817" y="5363793"/>
            <a:ext cx="1514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% Thromboembolic events (All-cause death, stroke, and myocardial infarction)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184600" y="6258433"/>
            <a:ext cx="97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Aspirin + </a:t>
            </a:r>
            <a:r>
              <a:rPr lang="en-GB" sz="1000" dirty="0" err="1"/>
              <a:t>clopidogrel</a:t>
            </a:r>
            <a:endParaRPr lang="en-GB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8420016" y="6256635"/>
            <a:ext cx="89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Aspirin</a:t>
            </a:r>
          </a:p>
          <a:p>
            <a:pPr algn="ctr"/>
            <a:r>
              <a:rPr lang="en-GB" sz="1000"/>
              <a:t>alone</a:t>
            </a:r>
            <a:endParaRPr lang="en-GB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563" y="1146368"/>
            <a:ext cx="996385" cy="1321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954" y="1158670"/>
            <a:ext cx="983451" cy="1304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42813" y="1207198"/>
            <a:ext cx="907048" cy="1162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179" y="1411708"/>
            <a:ext cx="922716" cy="934108"/>
          </a:xfrm>
          <a:prstGeom prst="rect">
            <a:avLst/>
          </a:prstGeom>
        </p:spPr>
      </p:pic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4915127" y="6311795"/>
            <a:ext cx="2506085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407976" y="5010369"/>
            <a:ext cx="1300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Aspirin + </a:t>
            </a:r>
            <a:r>
              <a:rPr lang="en-GB" sz="1000" dirty="0" err="1"/>
              <a:t>clopidogrel</a:t>
            </a:r>
            <a:endParaRPr lang="en-GB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415941" y="4818336"/>
            <a:ext cx="1098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Aspirin alone</a:t>
            </a:r>
            <a:endParaRPr lang="en-GB" sz="1000" dirty="0"/>
          </a:p>
        </p:txBody>
      </p:sp>
      <p:sp>
        <p:nvSpPr>
          <p:cNvPr id="14" name="Rectangle 13"/>
          <p:cNvSpPr/>
          <p:nvPr/>
        </p:nvSpPr>
        <p:spPr>
          <a:xfrm>
            <a:off x="1554500" y="1158670"/>
            <a:ext cx="1738349" cy="159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4314" y="1207198"/>
            <a:ext cx="1933575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3242" y="2356797"/>
            <a:ext cx="333643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Patients (N = 222) who underwent transcatheter aortic valve implantation. Excluded those with an indication for long-term oral anticoagulation, had received a drug-eluting stent within 1 year or had major bleeding within 3 months of TAVI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76089" y="4894575"/>
            <a:ext cx="182880" cy="10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6276089" y="5077187"/>
            <a:ext cx="182880" cy="10772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44F124-FA0A-7B4D-873C-013ECEC173D0}"/>
              </a:ext>
            </a:extLst>
          </p:cNvPr>
          <p:cNvSpPr txBox="1"/>
          <p:nvPr/>
        </p:nvSpPr>
        <p:spPr>
          <a:xfrm rot="16200000">
            <a:off x="1087604" y="5440829"/>
            <a:ext cx="129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%Life-threatening or Major Bleeding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346DB4-9788-8348-92FD-89DA7D4B6CFD}"/>
              </a:ext>
            </a:extLst>
          </p:cNvPr>
          <p:cNvGrpSpPr/>
          <p:nvPr/>
        </p:nvGrpSpPr>
        <p:grpSpPr>
          <a:xfrm>
            <a:off x="4601763" y="4778837"/>
            <a:ext cx="2819449" cy="1903414"/>
            <a:chOff x="3519511" y="4765953"/>
            <a:chExt cx="2819449" cy="1903414"/>
          </a:xfrm>
        </p:grpSpPr>
        <p:cxnSp>
          <p:nvCxnSpPr>
            <p:cNvPr id="65" name="Straight Arrow Connector 64"/>
            <p:cNvCxnSpPr/>
            <p:nvPr/>
          </p:nvCxnSpPr>
          <p:spPr>
            <a:xfrm flipH="1" flipV="1">
              <a:off x="3870425" y="4765953"/>
              <a:ext cx="0" cy="155448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3975273" y="6084073"/>
              <a:ext cx="457200" cy="172036"/>
            </a:xfrm>
            <a:prstGeom prst="rect">
              <a:avLst/>
            </a:prstGeom>
            <a:solidFill>
              <a:schemeClr val="accent1">
                <a:lumMod val="75000"/>
                <a:alpha val="69804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473201" y="5722528"/>
              <a:ext cx="457200" cy="532868"/>
            </a:xfrm>
            <a:prstGeom prst="rect">
              <a:avLst/>
            </a:prstGeom>
            <a:solidFill>
              <a:srgbClr val="C00000">
                <a:alpha val="69804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010801" y="5911161"/>
              <a:ext cx="38664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dirty="0"/>
                <a:t>3.6%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81332" y="5553485"/>
              <a:ext cx="43794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dirty="0"/>
                <a:t>10.8%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37306" y="6280498"/>
              <a:ext cx="1194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≤30 days after TAVI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004940" y="6269257"/>
              <a:ext cx="1334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/>
                <a:t>&gt;30 days to 6 months</a:t>
              </a:r>
            </a:p>
            <a:p>
              <a:pPr algn="ctr"/>
              <a:r>
                <a:rPr lang="en-GB" sz="1000" dirty="0"/>
                <a:t>after TAVI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226114" y="6094048"/>
              <a:ext cx="30970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dirty="0"/>
                <a:t>0%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B585E7F-067D-F94F-A9A3-3E330C0B33E3}"/>
                </a:ext>
              </a:extLst>
            </p:cNvPr>
            <p:cNvSpPr txBox="1"/>
            <p:nvPr/>
          </p:nvSpPr>
          <p:spPr>
            <a:xfrm>
              <a:off x="5732693" y="6092666"/>
              <a:ext cx="30970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dirty="0"/>
                <a:t>0%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3BED569-78BA-9149-9211-3BBA376A9C8A}"/>
                </a:ext>
              </a:extLst>
            </p:cNvPr>
            <p:cNvSpPr txBox="1"/>
            <p:nvPr/>
          </p:nvSpPr>
          <p:spPr>
            <a:xfrm rot="16200000">
              <a:off x="3058580" y="5525846"/>
              <a:ext cx="1291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%Life-threatening or Major Bleeding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E32921D-F9E2-F245-B2BB-F06B63AE5D4E}"/>
              </a:ext>
            </a:extLst>
          </p:cNvPr>
          <p:cNvSpPr txBox="1"/>
          <p:nvPr/>
        </p:nvSpPr>
        <p:spPr>
          <a:xfrm>
            <a:off x="9424207" y="5433338"/>
            <a:ext cx="4379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12.6%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6F0D894-66B2-EB4D-9D29-A46A72878AB0}"/>
              </a:ext>
            </a:extLst>
          </p:cNvPr>
          <p:cNvSpPr txBox="1"/>
          <p:nvPr/>
        </p:nvSpPr>
        <p:spPr>
          <a:xfrm>
            <a:off x="6947562" y="2578083"/>
            <a:ext cx="28738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for 3 months (starting before TAVI) </a:t>
            </a:r>
            <a:r>
              <a:rPr lang="en-GB" sz="1400" b="1" dirty="0"/>
              <a:t>with clopidogrel loading dose</a:t>
            </a:r>
            <a:endParaRPr lang="en-GB" sz="1400" dirty="0"/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and then aspirin alone for duration of trial and thereafter</a:t>
            </a:r>
          </a:p>
        </p:txBody>
      </p:sp>
    </p:spTree>
    <p:extLst>
      <p:ext uri="{BB962C8B-B14F-4D97-AF65-F5344CB8AC3E}">
        <p14:creationId xmlns:p14="http://schemas.microsoft.com/office/powerpoint/2010/main" val="278834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>
            <a:extLst>
              <a:ext uri="{FF2B5EF4-FFF2-40B4-BE49-F238E27FC236}">
                <a16:creationId xmlns:a16="http://schemas.microsoft.com/office/drawing/2014/main" id="{ACA3852E-2CF9-2F4C-85EA-CBBE88CCD9A9}"/>
              </a:ext>
            </a:extLst>
          </p:cNvPr>
          <p:cNvSpPr/>
          <p:nvPr/>
        </p:nvSpPr>
        <p:spPr>
          <a:xfrm>
            <a:off x="3616603" y="507927"/>
            <a:ext cx="4863402" cy="375228"/>
          </a:xfrm>
          <a:prstGeom prst="rect">
            <a:avLst/>
          </a:prstGeom>
          <a:solidFill>
            <a:srgbClr val="AE10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PLANNED</a:t>
            </a: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TAVI</a:t>
            </a: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(COHORT A)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D5ED520-8EC6-4347-8878-38DEF8D16624}"/>
              </a:ext>
            </a:extLst>
          </p:cNvPr>
          <p:cNvSpPr txBox="1"/>
          <p:nvPr/>
        </p:nvSpPr>
        <p:spPr>
          <a:xfrm>
            <a:off x="5100929" y="890230"/>
            <a:ext cx="18947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t>RANDOMIZATION 1:1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돋움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t>N=690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4CDC7E06-E0E1-D746-B48D-CC5E65916DE8}"/>
              </a:ext>
            </a:extLst>
          </p:cNvPr>
          <p:cNvSpPr/>
          <p:nvPr/>
        </p:nvSpPr>
        <p:spPr>
          <a:xfrm>
            <a:off x="1967211" y="1545188"/>
            <a:ext cx="3833446" cy="653580"/>
          </a:xfrm>
          <a:prstGeom prst="rect">
            <a:avLst/>
          </a:prstGeom>
          <a:solidFill>
            <a:srgbClr val="372D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ASPIRIN</a:t>
            </a: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N=343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E9C0D80A-4B5A-4945-AC13-533988587E49}"/>
              </a:ext>
            </a:extLst>
          </p:cNvPr>
          <p:cNvSpPr/>
          <p:nvPr/>
        </p:nvSpPr>
        <p:spPr>
          <a:xfrm>
            <a:off x="6328500" y="1554736"/>
            <a:ext cx="3833446" cy="654604"/>
          </a:xfrm>
          <a:prstGeom prst="rect">
            <a:avLst/>
          </a:prstGeom>
          <a:solidFill>
            <a:srgbClr val="483B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ASPIRIN +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3M 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CLOPIDOGREL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N=347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3787EDA5-C0F5-8444-93AC-50DC87090496}"/>
              </a:ext>
            </a:extLst>
          </p:cNvPr>
          <p:cNvSpPr/>
          <p:nvPr/>
        </p:nvSpPr>
        <p:spPr>
          <a:xfrm>
            <a:off x="4852522" y="4327987"/>
            <a:ext cx="2411880" cy="328806"/>
          </a:xfrm>
          <a:prstGeom prst="rect">
            <a:avLst/>
          </a:prstGeom>
          <a:solidFill>
            <a:srgbClr val="AE10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nl-NL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OLLOW-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nl-NL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P: 1 YEAR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1448C4B8-D022-E746-A6D5-207C7BF4483C}"/>
              </a:ext>
            </a:extLst>
          </p:cNvPr>
          <p:cNvSpPr/>
          <p:nvPr/>
        </p:nvSpPr>
        <p:spPr>
          <a:xfrm>
            <a:off x="1967211" y="3469782"/>
            <a:ext cx="3833446" cy="578459"/>
          </a:xfrm>
          <a:prstGeom prst="rect">
            <a:avLst/>
          </a:prstGeom>
          <a:solidFill>
            <a:srgbClr val="372D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Modified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ITT 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N=331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80DAAEB1-81F8-374A-92F8-D5796DB1D899}"/>
              </a:ext>
            </a:extLst>
          </p:cNvPr>
          <p:cNvSpPr/>
          <p:nvPr/>
        </p:nvSpPr>
        <p:spPr>
          <a:xfrm>
            <a:off x="6328500" y="3447064"/>
            <a:ext cx="3833446" cy="578459"/>
          </a:xfrm>
          <a:prstGeom prst="rect">
            <a:avLst/>
          </a:prstGeom>
          <a:solidFill>
            <a:srgbClr val="483B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Modified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ITT 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N=334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53F98D24-422B-4C4F-BA12-377CDA5A96D1}"/>
              </a:ext>
            </a:extLst>
          </p:cNvPr>
          <p:cNvSpPr txBox="1"/>
          <p:nvPr/>
        </p:nvSpPr>
        <p:spPr>
          <a:xfrm>
            <a:off x="1605639" y="2317992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t>12 EXCLUDED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t>   5  Screen failure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t>   4  Died before TAVI procedure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t>   2  TAVI not initiated/completed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t>   1  Withdrew consent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돋움" pitchFamily="50" charset="-127"/>
              <a:cs typeface="+mn-cs"/>
            </a:endParaRPr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F9C7C4F1-D8A3-F445-83FA-57DC8202D5BA}"/>
              </a:ext>
            </a:extLst>
          </p:cNvPr>
          <p:cNvCxnSpPr>
            <a:stCxn id="38" idx="2"/>
            <a:endCxn id="41" idx="0"/>
          </p:cNvCxnSpPr>
          <p:nvPr/>
        </p:nvCxnSpPr>
        <p:spPr>
          <a:xfrm>
            <a:off x="3883934" y="2198768"/>
            <a:ext cx="0" cy="1271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992CBA3C-27E1-5F46-B275-B7DC76E72DE8}"/>
              </a:ext>
            </a:extLst>
          </p:cNvPr>
          <p:cNvCxnSpPr>
            <a:stCxn id="39" idx="2"/>
            <a:endCxn id="42" idx="0"/>
          </p:cNvCxnSpPr>
          <p:nvPr/>
        </p:nvCxnSpPr>
        <p:spPr>
          <a:xfrm>
            <a:off x="8245223" y="2209340"/>
            <a:ext cx="0" cy="12377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Gebogen verbindingslijn 45">
            <a:extLst>
              <a:ext uri="{FF2B5EF4-FFF2-40B4-BE49-F238E27FC236}">
                <a16:creationId xmlns:a16="http://schemas.microsoft.com/office/drawing/2014/main" id="{E18D4609-9FB3-1E48-8009-7D6E89AF4BDE}"/>
              </a:ext>
            </a:extLst>
          </p:cNvPr>
          <p:cNvCxnSpPr>
            <a:cxnSpLocks/>
            <a:stCxn id="37" idx="1"/>
            <a:endCxn id="38" idx="0"/>
          </p:cNvCxnSpPr>
          <p:nvPr/>
        </p:nvCxnSpPr>
        <p:spPr>
          <a:xfrm rot="10800000" flipV="1">
            <a:off x="3883935" y="1228784"/>
            <a:ext cx="1216995" cy="31640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Gebogen verbindingslijn 46">
            <a:extLst>
              <a:ext uri="{FF2B5EF4-FFF2-40B4-BE49-F238E27FC236}">
                <a16:creationId xmlns:a16="http://schemas.microsoft.com/office/drawing/2014/main" id="{A45C19A1-4AAB-344D-B1B4-146697D1AED9}"/>
              </a:ext>
            </a:extLst>
          </p:cNvPr>
          <p:cNvCxnSpPr>
            <a:cxnSpLocks/>
            <a:stCxn id="37" idx="3"/>
            <a:endCxn id="39" idx="0"/>
          </p:cNvCxnSpPr>
          <p:nvPr/>
        </p:nvCxnSpPr>
        <p:spPr>
          <a:xfrm>
            <a:off x="6995678" y="1228784"/>
            <a:ext cx="1249545" cy="32595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Gebogen verbindingslijn 47">
            <a:extLst>
              <a:ext uri="{FF2B5EF4-FFF2-40B4-BE49-F238E27FC236}">
                <a16:creationId xmlns:a16="http://schemas.microsoft.com/office/drawing/2014/main" id="{8C477D72-7DED-7A48-A281-4E1119D00C94}"/>
              </a:ext>
            </a:extLst>
          </p:cNvPr>
          <p:cNvCxnSpPr>
            <a:cxnSpLocks/>
            <a:stCxn id="41" idx="2"/>
            <a:endCxn id="40" idx="1"/>
          </p:cNvCxnSpPr>
          <p:nvPr/>
        </p:nvCxnSpPr>
        <p:spPr>
          <a:xfrm rot="16200000" flipH="1">
            <a:off x="4146154" y="3786021"/>
            <a:ext cx="444149" cy="96858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Gebogen verbindingslijn 48">
            <a:extLst>
              <a:ext uri="{FF2B5EF4-FFF2-40B4-BE49-F238E27FC236}">
                <a16:creationId xmlns:a16="http://schemas.microsoft.com/office/drawing/2014/main" id="{DA5BCF94-685A-A44B-853E-6C5DE20B8CF4}"/>
              </a:ext>
            </a:extLst>
          </p:cNvPr>
          <p:cNvCxnSpPr>
            <a:cxnSpLocks/>
            <a:stCxn id="42" idx="2"/>
            <a:endCxn id="40" idx="3"/>
          </p:cNvCxnSpPr>
          <p:nvPr/>
        </p:nvCxnSpPr>
        <p:spPr>
          <a:xfrm rot="5400000">
            <a:off x="7521380" y="3768546"/>
            <a:ext cx="466867" cy="98082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echthoek 49">
            <a:extLst>
              <a:ext uri="{FF2B5EF4-FFF2-40B4-BE49-F238E27FC236}">
                <a16:creationId xmlns:a16="http://schemas.microsoft.com/office/drawing/2014/main" id="{27E0B6E1-3449-4B41-A0D2-E54C38B682D4}"/>
              </a:ext>
            </a:extLst>
          </p:cNvPr>
          <p:cNvSpPr/>
          <p:nvPr/>
        </p:nvSpPr>
        <p:spPr>
          <a:xfrm>
            <a:off x="5347434" y="1098904"/>
            <a:ext cx="1422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t>PRIOR TO TAVI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B5A5FC94-76C1-D74B-843D-47F1599D61D7}"/>
              </a:ext>
            </a:extLst>
          </p:cNvPr>
          <p:cNvSpPr txBox="1"/>
          <p:nvPr/>
        </p:nvSpPr>
        <p:spPr>
          <a:xfrm>
            <a:off x="8480005" y="2314401"/>
            <a:ext cx="2263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t>13 EXCLUDED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돋움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t>   6  TAVI not initiated/completed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t>   4  Screen failure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돋움" pitchFamily="50" charset="-127"/>
                <a:cs typeface="+mn-cs"/>
              </a:rPr>
              <a:t>   3  Withdrew consent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E2DA0ADE-A943-5C4F-8BB1-9AF49774A14F}"/>
              </a:ext>
            </a:extLst>
          </p:cNvPr>
          <p:cNvSpPr/>
          <p:nvPr/>
        </p:nvSpPr>
        <p:spPr>
          <a:xfrm>
            <a:off x="1722598" y="4789335"/>
            <a:ext cx="8671727" cy="11347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87613" algn="l"/>
                <a:tab pos="2706688" algn="l"/>
              </a:tabLst>
              <a:defRPr/>
            </a:pPr>
            <a:endParaRPr kumimoji="0" lang="nl-NL" sz="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33600" algn="l"/>
                <a:tab pos="2346325" algn="l"/>
              </a:tabLst>
              <a:defRPr/>
            </a:pP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O-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RIMARY 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UTCOMES:	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	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bleeding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(VARC-2)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33600" algn="l"/>
                <a:tab pos="2346325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2. 	Non-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procedural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bleeding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(BARC)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33600" algn="l"/>
                <a:tab pos="2346325" algn="l"/>
              </a:tabLst>
              <a:defRPr/>
            </a:pPr>
            <a:endParaRPr kumimoji="0" lang="nl-NL" sz="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33600" algn="l"/>
                <a:tab pos="2346325" algn="l"/>
              </a:tabLst>
              <a:defRPr/>
            </a:pP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O-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ECONDARY 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UTCOMES:	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	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CV mortality, non-procedural bleeding, stroke, or MI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33600" algn="l"/>
                <a:tab pos="2346325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2. 	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CV mortality, ischemic stroke, or MI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9F4F23-24F6-4B5B-9475-A3CBFF7A83C4}"/>
              </a:ext>
            </a:extLst>
          </p:cNvPr>
          <p:cNvSpPr/>
          <p:nvPr/>
        </p:nvSpPr>
        <p:spPr>
          <a:xfrm>
            <a:off x="121629" y="-27384"/>
            <a:ext cx="11879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Pop-TAVI Randomized Trial - Cohort A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돋움" pitchFamily="50" charset="-127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95CD4F-CD51-46B0-9E34-73FE6917AC68}"/>
              </a:ext>
            </a:extLst>
          </p:cNvPr>
          <p:cNvSpPr/>
          <p:nvPr/>
        </p:nvSpPr>
        <p:spPr>
          <a:xfrm>
            <a:off x="2252320" y="6226962"/>
            <a:ext cx="7591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돋움" pitchFamily="50" charset="-127"/>
                <a:cs typeface="+mn-cs"/>
              </a:rPr>
              <a:t>Jorn Brouwer, Jurrien ten Berg, et al; ESC 2020</a:t>
            </a:r>
          </a:p>
        </p:txBody>
      </p:sp>
    </p:spTree>
    <p:extLst>
      <p:ext uri="{BB962C8B-B14F-4D97-AF65-F5344CB8AC3E}">
        <p14:creationId xmlns:p14="http://schemas.microsoft.com/office/powerpoint/2010/main" val="218114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All Bleeding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378" t="7253" r="3404" b="5388"/>
          <a:stretch/>
        </p:blipFill>
        <p:spPr>
          <a:xfrm>
            <a:off x="930876" y="1960605"/>
            <a:ext cx="6400800" cy="355051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0150428-EB67-9F46-AA57-E5D71F4CA9DD}"/>
              </a:ext>
            </a:extLst>
          </p:cNvPr>
          <p:cNvSpPr txBox="1"/>
          <p:nvPr/>
        </p:nvSpPr>
        <p:spPr>
          <a:xfrm>
            <a:off x="7956645" y="4109311"/>
            <a:ext cx="3303170" cy="923330"/>
          </a:xfrm>
          <a:prstGeom prst="rect">
            <a:avLst/>
          </a:prstGeom>
          <a:noFill/>
          <a:ln w="15875">
            <a:solidFill>
              <a:srgbClr val="AE102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RR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0.57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95% CI 0.42 to 0.77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P = 0.001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138083" y="2887676"/>
            <a:ext cx="81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26.6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121140" y="3739979"/>
            <a:ext cx="83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15.1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" name="Rechthoek 7"/>
          <p:cNvSpPr/>
          <p:nvPr/>
        </p:nvSpPr>
        <p:spPr>
          <a:xfrm>
            <a:off x="2927568" y="5526217"/>
            <a:ext cx="3025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돋움" pitchFamily="50" charset="-127"/>
                <a:cs typeface="+mn-cs"/>
              </a:rPr>
              <a:t>Days since TAVI−procedure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돋움" pitchFamily="50" charset="-127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FD493-74CA-4F55-9F98-6062E6AA3BC2}"/>
              </a:ext>
            </a:extLst>
          </p:cNvPr>
          <p:cNvSpPr/>
          <p:nvPr/>
        </p:nvSpPr>
        <p:spPr>
          <a:xfrm>
            <a:off x="121629" y="-27384"/>
            <a:ext cx="11879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Pop-TAVI Randomized Trial - Cohort A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돋움" pitchFamily="50" charset="-127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52CD63-4FB5-45E1-9C74-216421C7CA45}"/>
              </a:ext>
            </a:extLst>
          </p:cNvPr>
          <p:cNvSpPr/>
          <p:nvPr/>
        </p:nvSpPr>
        <p:spPr>
          <a:xfrm>
            <a:off x="2252320" y="6226962"/>
            <a:ext cx="7591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돋움" pitchFamily="50" charset="-127"/>
                <a:cs typeface="+mn-cs"/>
              </a:rPr>
              <a:t>Jorn Brouwer, Jurrien ten Berg, et al; ESC 2020</a:t>
            </a:r>
          </a:p>
        </p:txBody>
      </p:sp>
    </p:spTree>
    <p:extLst>
      <p:ext uri="{BB962C8B-B14F-4D97-AF65-F5344CB8AC3E}">
        <p14:creationId xmlns:p14="http://schemas.microsoft.com/office/powerpoint/2010/main" val="2511828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CV Mortality, Ischemic Stroke, MI</a:t>
            </a:r>
            <a:endParaRPr lang="en-US" sz="3200" dirty="0"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791"/>
          <a:stretch/>
        </p:blipFill>
        <p:spPr>
          <a:xfrm>
            <a:off x="838200" y="1365973"/>
            <a:ext cx="6699422" cy="458561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0150428-EB67-9F46-AA57-E5D71F4CA9DD}"/>
              </a:ext>
            </a:extLst>
          </p:cNvPr>
          <p:cNvSpPr txBox="1"/>
          <p:nvPr/>
        </p:nvSpPr>
        <p:spPr>
          <a:xfrm>
            <a:off x="7656394" y="3399056"/>
            <a:ext cx="3380587" cy="1754326"/>
          </a:xfrm>
          <a:prstGeom prst="rect">
            <a:avLst/>
          </a:prstGeom>
          <a:noFill/>
          <a:ln w="15875">
            <a:solidFill>
              <a:srgbClr val="AE102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RR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0.98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95% CI 0.62 to 1.55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-0.2% (-4.7 to 4.3)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Non-inferiority margin +7.5%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P = 0.04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noninferiority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P = 0.93 (superiority)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711602" y="2979878"/>
            <a:ext cx="94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9.9%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699717" y="3906887"/>
            <a:ext cx="73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9.7%</a:t>
            </a:r>
          </a:p>
        </p:txBody>
      </p:sp>
      <p:sp>
        <p:nvSpPr>
          <p:cNvPr id="8" name="Rechthoek 7"/>
          <p:cNvSpPr/>
          <p:nvPr/>
        </p:nvSpPr>
        <p:spPr>
          <a:xfrm>
            <a:off x="2820476" y="5690972"/>
            <a:ext cx="3025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돋움" pitchFamily="50" charset="-127"/>
                <a:cs typeface="+mn-cs"/>
              </a:rPr>
              <a:t>Days since TAVI−procedure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돋움" pitchFamily="50" charset="-127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03EE12-E070-41FA-B790-7040F7EAEF8F}"/>
              </a:ext>
            </a:extLst>
          </p:cNvPr>
          <p:cNvSpPr/>
          <p:nvPr/>
        </p:nvSpPr>
        <p:spPr>
          <a:xfrm>
            <a:off x="121629" y="-27384"/>
            <a:ext cx="11879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rPr>
              <a:t>Pop-TAVI Randomized Trial - Cohort A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돋움" pitchFamily="50" charset="-127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B22CFA-EC0A-4067-9E9D-14033AAADCAC}"/>
              </a:ext>
            </a:extLst>
          </p:cNvPr>
          <p:cNvSpPr/>
          <p:nvPr/>
        </p:nvSpPr>
        <p:spPr>
          <a:xfrm>
            <a:off x="2252320" y="6226962"/>
            <a:ext cx="7591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돋움" pitchFamily="50" charset="-127"/>
                <a:cs typeface="+mn-cs"/>
              </a:rPr>
              <a:t>Jorn Brouwer, Jurrien ten Berg, et al; ESC 2020</a:t>
            </a:r>
          </a:p>
        </p:txBody>
      </p:sp>
    </p:spTree>
    <p:extLst>
      <p:ext uri="{BB962C8B-B14F-4D97-AF65-F5344CB8AC3E}">
        <p14:creationId xmlns:p14="http://schemas.microsoft.com/office/powerpoint/2010/main" val="91618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624766" y="115925"/>
            <a:ext cx="5561969" cy="359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867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PIs G. Dangas and S. </a:t>
            </a:r>
            <a:r>
              <a:rPr lang="en-US" altLang="en-US" sz="1867" b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Windecker</a:t>
            </a:r>
            <a:endParaRPr lang="en-US" altLang="en-US" sz="1867" b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flipH="1">
            <a:off x="1732648" y="1616691"/>
            <a:ext cx="8835417" cy="738907"/>
          </a:xfrm>
          <a:prstGeom prst="round2DiagRect">
            <a:avLst>
              <a:gd name="adj1" fmla="val 15349"/>
              <a:gd name="adj2" fmla="val 19039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Primary Efficacy Endpoint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Composite: Death-Stroke-MI-Symptomatic Valve Thrombosis-Systemic Thromboembolism-Major VTE</a:t>
            </a:r>
          </a:p>
        </p:txBody>
      </p:sp>
      <p:pic>
        <p:nvPicPr>
          <p:cNvPr id="7" name="Picture 2" descr="\\BYARXC5\Kunde21_User$\BVMHI\Personal Data\Bayer\17938 GALILEO\Logo\Galile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3532575" cy="58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1"/>
          <p:cNvSpPr/>
          <p:nvPr/>
        </p:nvSpPr>
        <p:spPr>
          <a:xfrm>
            <a:off x="268251" y="943789"/>
            <a:ext cx="11002664" cy="574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en-US" sz="1867" b="0" u="sng" dirty="0">
                <a:latin typeface="Arial" panose="020B0604020202020204" pitchFamily="34" charset="0"/>
                <a:cs typeface="Arial" panose="020B0604020202020204" pitchFamily="34" charset="0"/>
              </a:rPr>
              <a:t>Official study title:</a:t>
            </a:r>
            <a:r>
              <a:rPr lang="en-US" sz="1867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67" b="0" dirty="0">
                <a:latin typeface="Arial" panose="020B0604020202020204" pitchFamily="34" charset="0"/>
                <a:cs typeface="Arial" panose="020B0604020202020204" pitchFamily="34" charset="0"/>
              </a:rPr>
              <a:t>Global Study Comparing a Rivaroxaban-Based Antithrombotic Strategy to an Antiplatelet-Based Strategy After Transcatheter AortIc Valve Replacement to Optimize Clinical Outcomes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0261" y="6410326"/>
            <a:ext cx="1192383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33" b="0" dirty="0" err="1">
                <a:latin typeface="Arial" panose="020B0604020202020204" pitchFamily="34" charset="0"/>
                <a:cs typeface="Arial" panose="020B0604020202020204" pitchFamily="34" charset="0"/>
              </a:rPr>
              <a:t>Windecker</a:t>
            </a:r>
            <a:r>
              <a:rPr lang="en-GB" sz="1333" b="0" dirty="0">
                <a:latin typeface="Arial" panose="020B0604020202020204" pitchFamily="34" charset="0"/>
                <a:cs typeface="Arial" panose="020B0604020202020204" pitchFamily="34" charset="0"/>
              </a:rPr>
              <a:t> S et al, Am Heart J 2017:184:81–87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959E07-331A-4CD9-8DB8-E7C313849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789" y="2453984"/>
            <a:ext cx="9046343" cy="3711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86B8B2-8B05-449B-83C0-3FAE87FC5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826" y="6381749"/>
            <a:ext cx="2543175" cy="4762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99A096-0CAE-43F2-8B35-54CFE86CD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546" y="255059"/>
            <a:ext cx="12130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Randomized Controlled Trial of Rivaroxaban after TAVR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826" y="6381749"/>
            <a:ext cx="2543175" cy="476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746" y="6399832"/>
            <a:ext cx="1213045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33" b="0" dirty="0">
                <a:latin typeface="Arial" panose="020B0604020202020204" pitchFamily="34" charset="0"/>
                <a:cs typeface="Arial" panose="020B0604020202020204" pitchFamily="34" charset="0"/>
              </a:rPr>
              <a:t>Dangas GD et al N </a:t>
            </a:r>
            <a:r>
              <a:rPr lang="en-US" sz="1333" b="0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333" b="0" dirty="0">
                <a:latin typeface="Arial" panose="020B0604020202020204" pitchFamily="34" charset="0"/>
                <a:cs typeface="Arial" panose="020B0604020202020204" pitchFamily="34" charset="0"/>
              </a:rPr>
              <a:t> J Med. 2020 and AHA 2019.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042" y="1229211"/>
            <a:ext cx="7874239" cy="47200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-845868" y="3050730"/>
            <a:ext cx="4720071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b="0" dirty="0">
                <a:latin typeface="Arial" panose="020B0604020202020204" pitchFamily="34" charset="0"/>
                <a:cs typeface="Arial" panose="020B0604020202020204" pitchFamily="34" charset="0"/>
              </a:rPr>
              <a:t>Death, Stroke, MI, symptomatic valve thrombosis, PE, DVT, or systemic embolism</a:t>
            </a:r>
            <a:endParaRPr lang="en-U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FCD5B-D334-42F5-9A26-052C3F6C0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546" y="132195"/>
            <a:ext cx="12130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mortality in the Rivaroxaban arm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444" y="1028283"/>
            <a:ext cx="7960659" cy="4700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579494" y="3168026"/>
            <a:ext cx="470005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0" dirty="0">
                <a:latin typeface="Arial" panose="020B0604020202020204" pitchFamily="34" charset="0"/>
                <a:cs typeface="Arial" panose="020B0604020202020204" pitchFamily="34" charset="0"/>
              </a:rPr>
              <a:t>Death from any cause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94" y="6397511"/>
            <a:ext cx="1213045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33" b="0" dirty="0">
                <a:latin typeface="Arial" panose="020B0604020202020204" pitchFamily="34" charset="0"/>
                <a:cs typeface="Arial" panose="020B0604020202020204" pitchFamily="34" charset="0"/>
              </a:rPr>
              <a:t>Dangas GD et al N </a:t>
            </a:r>
            <a:r>
              <a:rPr lang="en-US" sz="1333" b="0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333" b="0" dirty="0">
                <a:latin typeface="Arial" panose="020B0604020202020204" pitchFamily="34" charset="0"/>
                <a:cs typeface="Arial" panose="020B0604020202020204" pitchFamily="34" charset="0"/>
              </a:rPr>
              <a:t> J Med. 2019 and AHA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86168-CDD2-4695-A86C-8209DF4EB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26" y="6381749"/>
            <a:ext cx="2543175" cy="4762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01F467-6582-44C6-9EA7-13CA440E3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558"/>
            <a:ext cx="10515600" cy="645596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Bleeding rate post TAVR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55" y="2652224"/>
            <a:ext cx="11595847" cy="2925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65" y="1368723"/>
            <a:ext cx="11591537" cy="13024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546" y="6397450"/>
            <a:ext cx="1213045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33" b="0" dirty="0">
                <a:latin typeface="Arial" panose="020B0604020202020204" pitchFamily="34" charset="0"/>
                <a:cs typeface="Arial" panose="020B0604020202020204" pitchFamily="34" charset="0"/>
              </a:rPr>
              <a:t>Dangas GD et al N </a:t>
            </a:r>
            <a:r>
              <a:rPr lang="en-US" sz="1333" b="0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333" b="0" dirty="0">
                <a:latin typeface="Arial" panose="020B0604020202020204" pitchFamily="34" charset="0"/>
                <a:cs typeface="Arial" panose="020B0604020202020204" pitchFamily="34" charset="0"/>
              </a:rPr>
              <a:t> J Med 2019 2020 and AHA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3F1C40-F8A6-4D2C-A1D0-596F0A187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826" y="6381749"/>
            <a:ext cx="2543175" cy="4762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9DF00E-020D-4740-92BE-1511D9EE4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08" y="171695"/>
            <a:ext cx="10515600" cy="719253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leaflet 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209" y="1472479"/>
            <a:ext cx="7629383" cy="178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>
              <a:lnSpc>
                <a:spcPct val="120000"/>
              </a:lnSpc>
            </a:pPr>
            <a:r>
              <a:rPr lang="en-US" sz="1867" b="0" dirty="0">
                <a:latin typeface="Arial" panose="020B0604020202020204" pitchFamily="34" charset="0"/>
                <a:cs typeface="Arial" panose="020B0604020202020204" pitchFamily="34" charset="0"/>
              </a:rPr>
              <a:t>Grade 0: normal/unrestricted</a:t>
            </a:r>
          </a:p>
          <a:p>
            <a:pPr lvl="5">
              <a:lnSpc>
                <a:spcPct val="120000"/>
              </a:lnSpc>
            </a:pPr>
            <a:r>
              <a:rPr lang="en-US" sz="1867" b="0" dirty="0">
                <a:latin typeface="Arial" panose="020B0604020202020204" pitchFamily="34" charset="0"/>
                <a:cs typeface="Arial" panose="020B0604020202020204" pitchFamily="34" charset="0"/>
              </a:rPr>
              <a:t>Grade 1: minimally restricted (&lt;25%)</a:t>
            </a:r>
          </a:p>
          <a:p>
            <a:pPr lvl="5">
              <a:lnSpc>
                <a:spcPct val="120000"/>
              </a:lnSpc>
            </a:pPr>
            <a:r>
              <a:rPr lang="en-US" sz="1867" b="0" dirty="0">
                <a:latin typeface="Arial" panose="020B0604020202020204" pitchFamily="34" charset="0"/>
                <a:cs typeface="Arial" panose="020B0604020202020204" pitchFamily="34" charset="0"/>
              </a:rPr>
              <a:t>Grade 2: mildly restricted (25-50%)</a:t>
            </a:r>
          </a:p>
          <a:p>
            <a:pPr lvl="5">
              <a:lnSpc>
                <a:spcPct val="120000"/>
              </a:lnSpc>
            </a:pPr>
            <a:r>
              <a:rPr lang="en-US" sz="1867" b="0" dirty="0">
                <a:latin typeface="Arial" panose="020B0604020202020204" pitchFamily="34" charset="0"/>
                <a:cs typeface="Arial" panose="020B0604020202020204" pitchFamily="34" charset="0"/>
              </a:rPr>
              <a:t>Grade 3: moderately restricted (50-75%)</a:t>
            </a:r>
          </a:p>
          <a:p>
            <a:pPr lvl="5">
              <a:lnSpc>
                <a:spcPct val="120000"/>
              </a:lnSpc>
            </a:pPr>
            <a:r>
              <a:rPr lang="en-US" sz="1867" b="0" dirty="0">
                <a:latin typeface="Arial" panose="020B0604020202020204" pitchFamily="34" charset="0"/>
                <a:cs typeface="Arial" panose="020B0604020202020204" pitchFamily="34" charset="0"/>
              </a:rPr>
              <a:t>Grade 4: largely immobile (&gt;75%)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296" t="60133" r="40125" b="6026"/>
          <a:stretch/>
        </p:blipFill>
        <p:spPr>
          <a:xfrm>
            <a:off x="5697573" y="3868954"/>
            <a:ext cx="3095996" cy="1259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9875" t="60133" r="546" b="6026"/>
          <a:stretch/>
        </p:blipFill>
        <p:spPr>
          <a:xfrm>
            <a:off x="8793569" y="3868953"/>
            <a:ext cx="3095996" cy="1259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5824"/>
          <a:stretch/>
        </p:blipFill>
        <p:spPr>
          <a:xfrm>
            <a:off x="829408" y="1475355"/>
            <a:ext cx="4444341" cy="37562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8489" y="6394658"/>
            <a:ext cx="1181059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0" dirty="0">
                <a:latin typeface="Arial" panose="020B0604020202020204" pitchFamily="34" charset="0"/>
                <a:cs typeface="Arial" panose="020B0604020202020204" pitchFamily="34" charset="0"/>
              </a:rPr>
              <a:t>De Backer O, Dangas GD, </a:t>
            </a:r>
            <a:r>
              <a:rPr lang="en-US" sz="1333" b="0" dirty="0" err="1">
                <a:latin typeface="Arial" panose="020B0604020202020204" pitchFamily="34" charset="0"/>
                <a:cs typeface="Arial" panose="020B0604020202020204" pitchFamily="34" charset="0"/>
              </a:rPr>
              <a:t>Jilahawi</a:t>
            </a:r>
            <a:r>
              <a:rPr lang="en-US" sz="1333" b="0" dirty="0">
                <a:latin typeface="Arial" panose="020B0604020202020204" pitchFamily="34" charset="0"/>
                <a:cs typeface="Arial" panose="020B0604020202020204" pitchFamily="34" charset="0"/>
              </a:rPr>
              <a:t> H, et al AHA 2019 and NEJM 2020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FE26D8-5725-441E-B233-DE9BDDA2C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30FC55-5C24-4B67-9F48-5C39DE77D7DD}"/>
              </a:ext>
            </a:extLst>
          </p:cNvPr>
          <p:cNvSpPr/>
          <p:nvPr/>
        </p:nvSpPr>
        <p:spPr>
          <a:xfrm>
            <a:off x="1430524" y="404664"/>
            <a:ext cx="9330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49A04D-A983-4F7D-B1AB-BEDD7F62A74B}"/>
              </a:ext>
            </a:extLst>
          </p:cNvPr>
          <p:cNvSpPr/>
          <p:nvPr/>
        </p:nvSpPr>
        <p:spPr>
          <a:xfrm>
            <a:off x="1430524" y="2060848"/>
            <a:ext cx="9330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Research Grant to Institution: 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Abbott, Bayer, Daiichi-Sankyo, Boston Scientific </a:t>
            </a: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Consultant/Advisory Board:  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Janssen, Boston Scientific, Philips</a:t>
            </a: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Common Stock (divested): Medtronic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799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130"/>
            <a:ext cx="10515600" cy="702590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Leaflet Motion after TAVR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76" y="1082449"/>
            <a:ext cx="9095649" cy="3952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46" y="5207407"/>
            <a:ext cx="1213045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0" dirty="0">
                <a:latin typeface="Arial" panose="020B0604020202020204" pitchFamily="34" charset="0"/>
                <a:cs typeface="Arial" panose="020B0604020202020204" pitchFamily="34" charset="0"/>
              </a:rPr>
              <a:t>Rivaroxaban was </a:t>
            </a:r>
            <a:r>
              <a:rPr lang="en-US" sz="2133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in reducing the incidence of Reduced Leaflet Motion and Leaflet Thickening</a:t>
            </a:r>
            <a:r>
              <a:rPr lang="en-US" sz="2133" b="0" dirty="0">
                <a:latin typeface="Arial" panose="020B0604020202020204" pitchFamily="34" charset="0"/>
                <a:cs typeface="Arial" panose="020B0604020202020204" pitchFamily="34" charset="0"/>
              </a:rPr>
              <a:t> but the potential benefit was attenuated by the large number of bleeding complications 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13" y="6232816"/>
            <a:ext cx="2796988" cy="6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656C4-BC9D-411C-AE64-85A1AD67A968}"/>
              </a:ext>
            </a:extLst>
          </p:cNvPr>
          <p:cNvSpPr txBox="1"/>
          <p:nvPr/>
        </p:nvSpPr>
        <p:spPr>
          <a:xfrm>
            <a:off x="208489" y="6394658"/>
            <a:ext cx="1181059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0" dirty="0">
                <a:latin typeface="Arial" panose="020B0604020202020204" pitchFamily="34" charset="0"/>
                <a:cs typeface="Arial" panose="020B0604020202020204" pitchFamily="34" charset="0"/>
              </a:rPr>
              <a:t>De Backer O, Dangas GD, </a:t>
            </a:r>
            <a:r>
              <a:rPr lang="en-US" sz="1333" b="0" dirty="0" err="1">
                <a:latin typeface="Arial" panose="020B0604020202020204" pitchFamily="34" charset="0"/>
                <a:cs typeface="Arial" panose="020B0604020202020204" pitchFamily="34" charset="0"/>
              </a:rPr>
              <a:t>Jilahawi</a:t>
            </a:r>
            <a:r>
              <a:rPr lang="en-US" sz="1333" b="0" dirty="0">
                <a:latin typeface="Arial" panose="020B0604020202020204" pitchFamily="34" charset="0"/>
                <a:cs typeface="Arial" panose="020B0604020202020204" pitchFamily="34" charset="0"/>
              </a:rPr>
              <a:t> H, et al AHA 2019 and NEJM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CFE070-8D0A-479F-A3D4-9F7ED8300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8384" cy="130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912" y="5171368"/>
            <a:ext cx="1682089" cy="168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398195"/>
            <a:ext cx="90424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0" dirty="0">
                <a:latin typeface="Arial" panose="020B0604020202020204" pitchFamily="34" charset="0"/>
                <a:cs typeface="Arial" pitchFamily="34" charset="0"/>
              </a:rPr>
              <a:t>Collet et al., Am Heart J, 2018 Jun;200:44-50.</a:t>
            </a:r>
          </a:p>
        </p:txBody>
      </p:sp>
      <p:pic>
        <p:nvPicPr>
          <p:cNvPr id="11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168" y="527153"/>
            <a:ext cx="7137365" cy="556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1C68FC-FBEE-435B-9E6E-D721B6B8F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1F51-1BFF-433C-B65B-606A9259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6792"/>
            <a:ext cx="10358967" cy="755651"/>
          </a:xfrm>
        </p:spPr>
        <p:txBody>
          <a:bodyPr/>
          <a:lstStyle/>
          <a:p>
            <a:r>
              <a:rPr lang="en-US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 OAC indication</a:t>
            </a:r>
          </a:p>
        </p:txBody>
      </p:sp>
      <p:pic>
        <p:nvPicPr>
          <p:cNvPr id="2050" name="Picture 2" descr="Atrial Fibrillation ECG Test Pictures: Symptoms, Causes, Tests ...">
            <a:extLst>
              <a:ext uri="{FF2B5EF4-FFF2-40B4-BE49-F238E27FC236}">
                <a16:creationId xmlns:a16="http://schemas.microsoft.com/office/drawing/2014/main" id="{758DCA79-C1F4-4C4E-953A-82F91F87A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79" y="2645520"/>
            <a:ext cx="4855240" cy="261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0A617F-1286-4426-B0BB-451BB45FC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2471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Non-Randomized Clinical Outcomes </a:t>
            </a:r>
            <a:b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NOAC vs. VKA</a:t>
            </a:r>
          </a:p>
        </p:txBody>
      </p:sp>
      <p:pic>
        <p:nvPicPr>
          <p:cNvPr id="3686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7" y="1723803"/>
            <a:ext cx="4895851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7" y="1723804"/>
            <a:ext cx="2638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1527989" y="1196752"/>
            <a:ext cx="3018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30-Day Clinical Outcomes</a:t>
            </a:r>
          </a:p>
        </p:txBody>
      </p:sp>
      <p:pic>
        <p:nvPicPr>
          <p:cNvPr id="3687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77" y="2298478"/>
            <a:ext cx="5972175" cy="18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12"/>
          <p:cNvSpPr txBox="1">
            <a:spLocks noChangeArrowheads="1"/>
          </p:cNvSpPr>
          <p:nvPr/>
        </p:nvSpPr>
        <p:spPr bwMode="auto">
          <a:xfrm>
            <a:off x="7576363" y="1723802"/>
            <a:ext cx="3300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12-month Clinical Outcomes</a:t>
            </a:r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3837358" y="6374132"/>
            <a:ext cx="4996305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33" b="0" dirty="0">
                <a:latin typeface="Arial" panose="020B0604020202020204" pitchFamily="34" charset="0"/>
              </a:rPr>
              <a:t>Seeger J, </a:t>
            </a:r>
            <a:r>
              <a:rPr lang="en-US" altLang="en-US" sz="1333" b="0" dirty="0" err="1">
                <a:latin typeface="Arial" panose="020B0604020202020204" pitchFamily="34" charset="0"/>
              </a:rPr>
              <a:t>Wohrle</a:t>
            </a:r>
            <a:r>
              <a:rPr lang="en-US" altLang="en-US" sz="1333" b="0" dirty="0">
                <a:latin typeface="Arial" panose="020B0604020202020204" pitchFamily="34" charset="0"/>
              </a:rPr>
              <a:t> J et al J Am Coll </a:t>
            </a:r>
            <a:r>
              <a:rPr lang="en-US" altLang="en-US" sz="1333" b="0" dirty="0" err="1">
                <a:latin typeface="Arial" panose="020B0604020202020204" pitchFamily="34" charset="0"/>
              </a:rPr>
              <a:t>Cardiol</a:t>
            </a:r>
            <a:r>
              <a:rPr lang="en-US" altLang="en-US" sz="1333" b="0" dirty="0">
                <a:latin typeface="Arial" panose="020B0604020202020204" pitchFamily="34" charset="0"/>
              </a:rPr>
              <a:t> </a:t>
            </a:r>
            <a:r>
              <a:rPr lang="en-US" altLang="en-US" sz="1333" b="0" dirty="0" err="1">
                <a:latin typeface="Arial" panose="020B0604020202020204" pitchFamily="34" charset="0"/>
              </a:rPr>
              <a:t>Intv</a:t>
            </a:r>
            <a:r>
              <a:rPr lang="en-US" altLang="en-US" sz="1333" b="0" dirty="0">
                <a:latin typeface="Arial" panose="020B0604020202020204" pitchFamily="34" charset="0"/>
              </a:rPr>
              <a:t> 2017;10:66–74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F5CABD-E02A-4DEB-B07A-24D35E8DA412}"/>
              </a:ext>
            </a:extLst>
          </p:cNvPr>
          <p:cNvSpPr/>
          <p:nvPr/>
        </p:nvSpPr>
        <p:spPr>
          <a:xfrm>
            <a:off x="505636" y="5262299"/>
            <a:ext cx="11314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 early safety endpoint at 30 days was </a:t>
            </a:r>
            <a:r>
              <a:rPr lang="en-US" sz="24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less frequent in patients treated with apixaban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at 13.5% compared with 30.5% (p &lt; 0.01)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9EEBA4-D7E9-4070-A43B-C0A7FED4E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3C4B-0873-40A7-8154-A66336A7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518195"/>
          </a:xfrm>
        </p:spPr>
        <p:txBody>
          <a:bodyPr/>
          <a:lstStyle/>
          <a:p>
            <a:r>
              <a:rPr lang="en-GB" sz="2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POPULAR TAVI trial Design in 2 Cohorts (on/off OAC)</a:t>
            </a:r>
            <a:endParaRPr lang="en-US" sz="2800" b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.png">
            <a:extLst>
              <a:ext uri="{FF2B5EF4-FFF2-40B4-BE49-F238E27FC236}">
                <a16:creationId xmlns:a16="http://schemas.microsoft.com/office/drawing/2014/main" id="{DE1378E2-34C3-45DF-9F61-1D08BD6C11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568"/>
          <a:stretch>
            <a:fillRect/>
          </a:stretch>
        </p:blipFill>
        <p:spPr>
          <a:xfrm>
            <a:off x="2672257" y="1327845"/>
            <a:ext cx="6847485" cy="479251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87C22E-427C-4B17-BDCE-B050448A37F0}"/>
              </a:ext>
            </a:extLst>
          </p:cNvPr>
          <p:cNvSpPr/>
          <p:nvPr/>
        </p:nvSpPr>
        <p:spPr>
          <a:xfrm>
            <a:off x="263352" y="6453336"/>
            <a:ext cx="11809312" cy="29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/>
            <a:r>
              <a:rPr lang="fr-FR" sz="1330" b="0" dirty="0" err="1">
                <a:latin typeface="Arial" panose="020B0604020202020204" pitchFamily="34" charset="0"/>
                <a:cs typeface="Arial" panose="020B0604020202020204" pitchFamily="34" charset="0"/>
              </a:rPr>
              <a:t>Nijenhuis</a:t>
            </a:r>
            <a:r>
              <a:rPr lang="fr-FR" sz="1330" b="0" dirty="0">
                <a:latin typeface="Arial" panose="020B0604020202020204" pitchFamily="34" charset="0"/>
                <a:cs typeface="Arial" panose="020B0604020202020204" pitchFamily="34" charset="0"/>
              </a:rPr>
              <a:t> VJ, ten Berg J et al. Am </a:t>
            </a:r>
            <a:r>
              <a:rPr lang="fr-FR" sz="1330" b="0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fr-FR" sz="1330" b="0" dirty="0">
                <a:latin typeface="Arial" panose="020B0604020202020204" pitchFamily="34" charset="0"/>
                <a:cs typeface="Arial" panose="020B0604020202020204" pitchFamily="34" charset="0"/>
              </a:rPr>
              <a:t> J. 2016 Mar;173:77-85.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699664-C7FE-4CCD-89B0-DB0EE6982179}"/>
              </a:ext>
            </a:extLst>
          </p:cNvPr>
          <p:cNvSpPr/>
          <p:nvPr/>
        </p:nvSpPr>
        <p:spPr bwMode="auto">
          <a:xfrm>
            <a:off x="5087888" y="4136157"/>
            <a:ext cx="4104456" cy="17281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돋움" pitchFamily="50" charset="-12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BB5682-E2E3-4A50-95C7-0221BC638894}"/>
              </a:ext>
            </a:extLst>
          </p:cNvPr>
          <p:cNvSpPr/>
          <p:nvPr/>
        </p:nvSpPr>
        <p:spPr bwMode="auto">
          <a:xfrm>
            <a:off x="3935760" y="5504761"/>
            <a:ext cx="2902622" cy="71442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i="0" dirty="0">
                <a:solidFill>
                  <a:schemeClr val="bg2"/>
                </a:solidFill>
                <a:ea typeface="ヒラギノ角ゴ Pro W3" pitchFamily="-111" charset="-128"/>
              </a:rPr>
              <a:t>Patients with a long-term OAC indication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a typeface="ヒラギノ角ゴ Pro W3" pitchFamily="-111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578201-B0B1-40FA-9FC0-74B712CD6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7864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ED63-10BB-4782-B1B8-494433A1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0525"/>
            <a:ext cx="12192000" cy="661962"/>
          </a:xfrm>
        </p:spPr>
        <p:txBody>
          <a:bodyPr/>
          <a:lstStyle/>
          <a:p>
            <a:r>
              <a:rPr lang="en-US" sz="32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Pop-TAVI Cohort B: Ischemic and Bleeding outcomes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CC4DF7-DEE6-47E5-80AF-774EE6766F91}"/>
              </a:ext>
            </a:extLst>
          </p:cNvPr>
          <p:cNvSpPr txBox="1">
            <a:spLocks/>
          </p:cNvSpPr>
          <p:nvPr/>
        </p:nvSpPr>
        <p:spPr bwMode="auto">
          <a:xfrm>
            <a:off x="479375" y="1324218"/>
            <a:ext cx="5362298" cy="52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8100000" algn="ctr" rotWithShape="0">
              <a:schemeClr val="bg2"/>
            </a:outerShdw>
          </a:effec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sz="2400" b="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Bleeding Endpoint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3DF98-095F-4D23-A6ED-4C0EA10D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133105"/>
            <a:ext cx="5362297" cy="3240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65DF7-4A83-42F2-B367-D803E05C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08" y="2132857"/>
            <a:ext cx="5362297" cy="32403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CEF866-C335-4405-A52C-80E2DC15EB25}"/>
              </a:ext>
            </a:extLst>
          </p:cNvPr>
          <p:cNvSpPr/>
          <p:nvPr/>
        </p:nvSpPr>
        <p:spPr>
          <a:xfrm>
            <a:off x="6594052" y="1196752"/>
            <a:ext cx="4920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Ischemic composite of CV death, ischemic stroke, or MI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B19-B742-4CC1-96A0-F1574C596448}"/>
              </a:ext>
            </a:extLst>
          </p:cNvPr>
          <p:cNvSpPr txBox="1"/>
          <p:nvPr/>
        </p:nvSpPr>
        <p:spPr>
          <a:xfrm>
            <a:off x="407368" y="5601434"/>
            <a:ext cx="11106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Clopidogrel administration on top of OAC increased bleeding without providing ischemic benefit</a:t>
            </a:r>
          </a:p>
          <a:p>
            <a:pPr algn="ctr"/>
            <a:r>
              <a:rPr lang="en-US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Most TAVI performed on uninterrupted OAC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CF505E-A101-4554-9C0D-E62C4148F240}"/>
              </a:ext>
            </a:extLst>
          </p:cNvPr>
          <p:cNvSpPr/>
          <p:nvPr/>
        </p:nvSpPr>
        <p:spPr>
          <a:xfrm>
            <a:off x="479375" y="6444364"/>
            <a:ext cx="11255930" cy="29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30" b="0" dirty="0">
                <a:latin typeface="Arial" panose="020B0604020202020204" pitchFamily="34" charset="0"/>
                <a:cs typeface="Arial" panose="020B0604020202020204" pitchFamily="34" charset="0"/>
              </a:rPr>
              <a:t>Nijenhuis VJ, ten Berg J et al NEJM 2020 Apr 30;382(18):1696-1707.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69CFF8-3019-439A-91B2-086A3EB39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51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1524000" y="167352"/>
            <a:ext cx="9059024" cy="85872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ENVISAGE-TAVI AF trial</a:t>
            </a:r>
            <a:endParaRPr lang="en-US" altLang="en-US" sz="3200" b="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" y="62109"/>
            <a:ext cx="2365565" cy="5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7077" y="714182"/>
            <a:ext cx="3187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PIs: G. Dangas, N. van Mieghem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at ESC/AHA 2021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8298" y="6395287"/>
            <a:ext cx="793630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33" b="0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sz="1333" b="0" dirty="0" err="1">
                <a:latin typeface="Arial" panose="020B0604020202020204" pitchFamily="34" charset="0"/>
                <a:cs typeface="Arial" panose="020B0604020202020204" pitchFamily="34" charset="0"/>
              </a:rPr>
              <a:t>Mieghem</a:t>
            </a:r>
            <a:r>
              <a:rPr lang="en-US" sz="1333" b="0" dirty="0">
                <a:latin typeface="Arial" panose="020B0604020202020204" pitchFamily="34" charset="0"/>
                <a:cs typeface="Arial" panose="020B0604020202020204" pitchFamily="34" charset="0"/>
              </a:rPr>
              <a:t> NM et.al. Am Heart J. 2018 Nov;205:63-69.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56240" y="626060"/>
            <a:ext cx="3863752" cy="8587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n=1427 patients enrolled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finalized January 2020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ends December 31,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6328D3-004B-40A6-AAA2-8844DE707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88" y="1576575"/>
            <a:ext cx="9059024" cy="4660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05EC4F-B1A8-40CD-AE8C-9C99BCE29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F8FB-A463-4EE2-AF22-0AD659DA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48" y="188640"/>
            <a:ext cx="10632504" cy="1008112"/>
          </a:xfrm>
        </p:spPr>
        <p:txBody>
          <a:bodyPr/>
          <a:lstStyle/>
          <a:p>
            <a:r>
              <a:rPr lang="en-US" sz="32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evidence and appropriate guideline </a:t>
            </a:r>
            <a:br>
              <a:rPr lang="en-US" sz="32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are urgently required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A3CD2-B739-4650-A3AE-3049DB44B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975" y="1268760"/>
            <a:ext cx="4834050" cy="49468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C367AE-340B-49BA-8117-D5AFBC82C802}"/>
              </a:ext>
            </a:extLst>
          </p:cNvPr>
          <p:cNvSpPr/>
          <p:nvPr/>
        </p:nvSpPr>
        <p:spPr>
          <a:xfrm>
            <a:off x="9120336" y="1268760"/>
            <a:ext cx="27363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PARTNER RCTs and nonrandomized registries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DAC00-2B45-45B3-BEE7-4E9048490A2D}"/>
              </a:ext>
            </a:extLst>
          </p:cNvPr>
          <p:cNvSpPr/>
          <p:nvPr/>
        </p:nvSpPr>
        <p:spPr>
          <a:xfrm>
            <a:off x="335360" y="6444364"/>
            <a:ext cx="11665296" cy="29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3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Chakravarty</a:t>
            </a:r>
            <a:r>
              <a:rPr lang="en-US" sz="133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et.al. J Am </a:t>
            </a:r>
            <a:r>
              <a:rPr lang="en-US" sz="133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</a:t>
            </a:r>
            <a:r>
              <a:rPr lang="en-US" sz="133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sz="133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2019 Sep 3;74(9):1190-1200.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66FF2-D667-43E6-B897-AD7593E38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758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3DD9-7A0E-45DE-81ED-6C312A19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36600"/>
          </a:xfrm>
        </p:spPr>
        <p:txBody>
          <a:bodyPr/>
          <a:lstStyle/>
          <a:p>
            <a:r>
              <a:rPr lang="en-US" sz="32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8F1482-68A8-401A-92D8-FD028C54CA49}"/>
              </a:ext>
            </a:extLst>
          </p:cNvPr>
          <p:cNvSpPr>
            <a:spLocks noGrp="1"/>
          </p:cNvSpPr>
          <p:nvPr/>
        </p:nvSpPr>
        <p:spPr>
          <a:xfrm>
            <a:off x="609600" y="1052736"/>
            <a:ext cx="10972800" cy="5400600"/>
          </a:xfrm>
          <a:prstGeom prst="rect">
            <a:avLst/>
          </a:prstGeom>
        </p:spPr>
        <p:txBody>
          <a:bodyPr vert="horz" lIns="121920" tIns="60960" rIns="121920" bIns="6096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 incidence of leaflet thrombosis post-TAVR is high but its clinical implications are not well understood. </a:t>
            </a:r>
          </a:p>
          <a:p>
            <a:pPr lvl="1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No immediate Stroke/TIA risk</a:t>
            </a:r>
          </a:p>
          <a:p>
            <a:pPr lvl="1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? Contribution to Limited/shorter Valve Durability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Clopidogrel loading before TAVR is associated with more bleeding and vascular complications without obvious benefits in stroke prevention.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In GALILEO trial Rivaroxaban was associated with increased mortality despite reducing the incidence of Reduced Leaflet Motion and Leaflet Thickening by all 4DCT-imaging definitions.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Among Patients with A-fib OAC monotherapy was shown to be superior to OAC + clopidogrel in the POPULAR TAVI trial.</a:t>
            </a:r>
          </a:p>
          <a:p>
            <a:pPr lvl="1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With the caveat that most TAVI performed on uninterrupted OAC and most outcome differences occurred in-hospital</a:t>
            </a:r>
          </a:p>
          <a:p>
            <a:r>
              <a:rPr lang="en-US" sz="24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LARGE-SCALE randomized evidence basis is required to properly inform guideline recommendations!</a:t>
            </a: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FF0D1-3263-43CD-9910-E29CE3205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643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F31C10-075C-4D47-9623-0D76555E8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254365"/>
            <a:ext cx="8525991" cy="51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757A5FD-5710-4804-8E51-94068BE477D4}"/>
              </a:ext>
            </a:extLst>
          </p:cNvPr>
          <p:cNvSpPr/>
          <p:nvPr/>
        </p:nvSpPr>
        <p:spPr>
          <a:xfrm>
            <a:off x="1919536" y="2190469"/>
            <a:ext cx="2052734" cy="428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F1E5ED-E379-4664-9FE5-4D0E1A798D23}"/>
              </a:ext>
            </a:extLst>
          </p:cNvPr>
          <p:cNvSpPr/>
          <p:nvPr/>
        </p:nvSpPr>
        <p:spPr>
          <a:xfrm>
            <a:off x="1919536" y="4926773"/>
            <a:ext cx="1026367" cy="2852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8EF3E-347B-4200-9E68-D8D24EBF8B39}"/>
              </a:ext>
            </a:extLst>
          </p:cNvPr>
          <p:cNvSpPr txBox="1"/>
          <p:nvPr/>
        </p:nvSpPr>
        <p:spPr>
          <a:xfrm>
            <a:off x="335360" y="44624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Ischemic and bleeding events peak during the immediate </a:t>
            </a:r>
          </a:p>
          <a:p>
            <a:pPr algn="ctr"/>
            <a:r>
              <a:rPr lang="en-US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post-operative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4DA088-58C8-48B6-B551-E54874A76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453336"/>
            <a:ext cx="8534400" cy="29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30" b="0" i="0" dirty="0">
                <a:solidFill>
                  <a:schemeClr val="tx1"/>
                </a:solidFill>
                <a:latin typeface="Arial" panose="020B0604020202020204" pitchFamily="34" charset="0"/>
              </a:rPr>
              <a:t>Vranckx P, Dangas G et.al. European Heart Journal (2017) 38, 3341–3350</a:t>
            </a:r>
          </a:p>
        </p:txBody>
      </p:sp>
    </p:spTree>
    <p:extLst>
      <p:ext uri="{BB962C8B-B14F-4D97-AF65-F5344CB8AC3E}">
        <p14:creationId xmlns:p14="http://schemas.microsoft.com/office/powerpoint/2010/main" val="29217465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192000" cy="607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8200649" y="6495276"/>
            <a:ext cx="3962400" cy="318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da-DK" sz="1467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da-DK" sz="1467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Pache</a:t>
            </a:r>
            <a:r>
              <a:rPr lang="da-DK" sz="1467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467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467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Heart J. 2013; 34:3546</a:t>
            </a:r>
            <a:endParaRPr lang="da-DK" sz="1467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2927648" y="3276601"/>
            <a:ext cx="633670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da-DK" sz="2000" dirty="0">
                <a:solidFill>
                  <a:prstClr val="black"/>
                </a:solidFill>
                <a:latin typeface="Trebuchet MS"/>
                <a:cs typeface="Trebuchet MS"/>
              </a:rPr>
              <a:t>Hypoattenuating structure and thickened leaflets</a:t>
            </a:r>
          </a:p>
        </p:txBody>
      </p:sp>
      <p:cxnSp>
        <p:nvCxnSpPr>
          <p:cNvPr id="6" name="Lige pilforbindelse 5"/>
          <p:cNvCxnSpPr/>
          <p:nvPr/>
        </p:nvCxnSpPr>
        <p:spPr>
          <a:xfrm flipH="1" flipV="1">
            <a:off x="2540000" y="2209800"/>
            <a:ext cx="3556000" cy="106680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/>
          <p:cNvCxnSpPr/>
          <p:nvPr/>
        </p:nvCxnSpPr>
        <p:spPr>
          <a:xfrm flipV="1">
            <a:off x="6096000" y="2286000"/>
            <a:ext cx="4165600" cy="99060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>
            <a:cxnSpLocks/>
            <a:stCxn id="2" idx="0"/>
          </p:cNvCxnSpPr>
          <p:nvPr/>
        </p:nvCxnSpPr>
        <p:spPr>
          <a:xfrm flipV="1">
            <a:off x="6096000" y="2209801"/>
            <a:ext cx="304801" cy="106680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felt 12"/>
          <p:cNvSpPr txBox="1"/>
          <p:nvPr/>
        </p:nvSpPr>
        <p:spPr>
          <a:xfrm>
            <a:off x="1953686" y="3962401"/>
            <a:ext cx="4447116" cy="379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609585">
              <a:defRPr/>
            </a:pPr>
            <a:r>
              <a:rPr lang="da-DK" sz="1867" dirty="0">
                <a:solidFill>
                  <a:prstClr val="black"/>
                </a:solidFill>
                <a:latin typeface="Trebuchet MS"/>
                <a:cs typeface="Trebuchet MS"/>
              </a:rPr>
              <a:t>Mean gradient 9 </a:t>
            </a:r>
            <a:r>
              <a:rPr lang="da-DK" sz="1867" dirty="0" err="1">
                <a:solidFill>
                  <a:prstClr val="black"/>
                </a:solidFill>
                <a:latin typeface="Trebuchet MS"/>
                <a:cs typeface="Trebuchet MS"/>
              </a:rPr>
              <a:t>mmHg</a:t>
            </a:r>
            <a:endParaRPr lang="da-DK" sz="1867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8185151" y="3962401"/>
            <a:ext cx="3951816" cy="379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609585">
              <a:defRPr/>
            </a:pPr>
            <a:r>
              <a:rPr lang="da-DK" sz="1867" dirty="0" err="1">
                <a:solidFill>
                  <a:prstClr val="black"/>
                </a:solidFill>
                <a:latin typeface="Trebuchet MS"/>
                <a:cs typeface="Trebuchet MS"/>
              </a:rPr>
              <a:t>After</a:t>
            </a:r>
            <a:r>
              <a:rPr lang="da-DK" sz="1867" dirty="0">
                <a:solidFill>
                  <a:prstClr val="black"/>
                </a:solidFill>
                <a:latin typeface="Trebuchet MS"/>
                <a:cs typeface="Trebuchet MS"/>
              </a:rPr>
              <a:t> 10 </a:t>
            </a:r>
            <a:r>
              <a:rPr lang="da-DK" sz="1867" dirty="0" err="1">
                <a:solidFill>
                  <a:prstClr val="black"/>
                </a:solidFill>
                <a:latin typeface="Trebuchet MS"/>
                <a:cs typeface="Trebuchet MS"/>
              </a:rPr>
              <a:t>weeks</a:t>
            </a:r>
            <a:r>
              <a:rPr lang="da-DK" sz="1867" dirty="0">
                <a:solidFill>
                  <a:prstClr val="black"/>
                </a:solidFill>
                <a:latin typeface="Trebuchet MS"/>
                <a:cs typeface="Trebuchet MS"/>
              </a:rPr>
              <a:t> OAC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792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b="0" dirty="0">
                <a:solidFill>
                  <a:srgbClr val="FFFF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Subclinical reduced leaflet motion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7894-1C80-4D90-958F-82935258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18" y="231269"/>
            <a:ext cx="11665295" cy="581616"/>
          </a:xfrm>
        </p:spPr>
        <p:txBody>
          <a:bodyPr/>
          <a:lstStyle/>
          <a:p>
            <a:r>
              <a:rPr lang="en-US" sz="32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Prosthetic Valve Thrombosis Underlying Pathophysiology</a:t>
            </a:r>
            <a:br>
              <a:rPr lang="en-US" sz="32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63935-049E-48C3-B29F-F85EE1DA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29" y="1239925"/>
            <a:ext cx="6568077" cy="46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614721-E22D-4783-A63A-6B9B92C7F498}"/>
              </a:ext>
            </a:extLst>
          </p:cNvPr>
          <p:cNvSpPr/>
          <p:nvPr/>
        </p:nvSpPr>
        <p:spPr>
          <a:xfrm>
            <a:off x="259118" y="6338426"/>
            <a:ext cx="11665296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FDE25E"/>
              </a:buClr>
            </a:pPr>
            <a:r>
              <a:rPr lang="en-US" sz="1333" b="0" kern="0" dirty="0">
                <a:latin typeface="Arial" panose="020B0604020202020204" pitchFamily="34" charset="0"/>
                <a:cs typeface="Arial" panose="020B0604020202020204" pitchFamily="34" charset="0"/>
              </a:rPr>
              <a:t>Dangas G, Weitz J, </a:t>
            </a:r>
            <a:r>
              <a:rPr lang="en-US" sz="1333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Giustino</a:t>
            </a:r>
            <a:r>
              <a:rPr lang="en-US" sz="1333" b="0" kern="0" dirty="0">
                <a:latin typeface="Arial" panose="020B0604020202020204" pitchFamily="34" charset="0"/>
                <a:cs typeface="Arial" panose="020B0604020202020204" pitchFamily="34" charset="0"/>
              </a:rPr>
              <a:t> G, </a:t>
            </a:r>
            <a:r>
              <a:rPr lang="en-US" sz="1333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Makkar</a:t>
            </a:r>
            <a:r>
              <a:rPr lang="en-US" sz="1333" b="0" kern="0" dirty="0">
                <a:latin typeface="Arial" panose="020B0604020202020204" pitchFamily="34" charset="0"/>
                <a:cs typeface="Arial" panose="020B0604020202020204" pitchFamily="34" charset="0"/>
              </a:rPr>
              <a:t> R, Mehran R. JACC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10DDB1-91E7-4A34-9A27-74FD54EFE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05317" y="0"/>
            <a:ext cx="11861800" cy="9807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Thrombosis vs. Structural Failure</a:t>
            </a:r>
            <a:br>
              <a:rPr lang="en-US" altLang="en-US" sz="32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</a:t>
            </a:r>
            <a:r>
              <a:rPr lang="en-US" altLang="en-US" sz="3200" b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Bioprosthesis</a:t>
            </a:r>
            <a:endParaRPr lang="en-US" altLang="en-US" sz="3200" b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r="13448"/>
          <a:stretch>
            <a:fillRect/>
          </a:stretch>
        </p:blipFill>
        <p:spPr bwMode="auto">
          <a:xfrm>
            <a:off x="272015" y="1054657"/>
            <a:ext cx="5239816" cy="529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20" y="1054657"/>
            <a:ext cx="4227264" cy="273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3952" y="3933056"/>
            <a:ext cx="6400800" cy="2389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/>
            </a:pPr>
            <a:r>
              <a:rPr lang="en-US" sz="2133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Multivariate predictors of valve thrombosis: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US" sz="2133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Paroxysmal AF </a:t>
            </a:r>
            <a:r>
              <a:rPr lang="en-US" sz="1867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(OR: 5.19)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US" sz="2133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Persistent AF with subtherapeutic INR </a:t>
            </a:r>
            <a:r>
              <a:rPr lang="en-US" sz="1867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(OR: 3.44)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US" sz="2133" b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On VKA with subtherapeutic INR </a:t>
            </a:r>
            <a:r>
              <a:rPr lang="en-US" sz="1867" b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(OR: 7.37)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US" sz="2133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50% increase in gradient within 5 y </a:t>
            </a:r>
            <a:r>
              <a:rPr lang="en-US" sz="1867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(OR: 12.7)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US" sz="2133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Increased cusp thickness </a:t>
            </a:r>
            <a:r>
              <a:rPr lang="en-US" sz="1867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(OR: 12.2)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US" sz="2133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Abnormal cusp mobility </a:t>
            </a:r>
            <a:r>
              <a:rPr lang="en-US" sz="1867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(OR: 6.94)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015" y="6493903"/>
            <a:ext cx="1191703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1333" b="0" dirty="0">
                <a:solidFill>
                  <a:prstClr val="whit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Egbe AC et al J Am Coll </a:t>
            </a:r>
            <a:r>
              <a:rPr lang="en-US" sz="1333" b="0" dirty="0" err="1">
                <a:solidFill>
                  <a:prstClr val="whit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Cardiol</a:t>
            </a:r>
            <a:r>
              <a:rPr lang="en-US" sz="1333" b="0" dirty="0">
                <a:solidFill>
                  <a:prstClr val="whit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2015;66:2285–94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F3D93A-9580-4001-AF82-E045B8D21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8212-F5CD-4F0E-84B0-14312772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657193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and Clinical implications of </a:t>
            </a: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Fluctuating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HALT</a:t>
            </a:r>
            <a:b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TAVR/SAVR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BFFBF-4672-40D8-9C65-B1C8977A9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1958931"/>
            <a:ext cx="6016031" cy="41343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A3950E-2153-439F-A2E0-57D4F487D86E}"/>
              </a:ext>
            </a:extLst>
          </p:cNvPr>
          <p:cNvSpPr/>
          <p:nvPr/>
        </p:nvSpPr>
        <p:spPr>
          <a:xfrm>
            <a:off x="191344" y="6444364"/>
            <a:ext cx="11881320" cy="2970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30" b="0" dirty="0">
                <a:latin typeface="Arial" panose="020B0604020202020204" pitchFamily="34" charset="0"/>
                <a:cs typeface="Arial" panose="020B0604020202020204" pitchFamily="34" charset="0"/>
              </a:rPr>
              <a:t>Makkar RJ on behalf of the PARTNER 3 Trial Investigators, TCT 2019 and JACC 2020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4DA92E-D724-4C47-9CA7-88A5A1C46D1D}"/>
              </a:ext>
            </a:extLst>
          </p:cNvPr>
          <p:cNvGrpSpPr/>
          <p:nvPr/>
        </p:nvGrpSpPr>
        <p:grpSpPr>
          <a:xfrm>
            <a:off x="769995" y="2053394"/>
            <a:ext cx="3813837" cy="3945438"/>
            <a:chOff x="3810021" y="1563030"/>
            <a:chExt cx="3868608" cy="493251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C09C7E-A32C-47B8-BFF5-9B9DD2FA0A2B}"/>
                </a:ext>
              </a:extLst>
            </p:cNvPr>
            <p:cNvSpPr/>
            <p:nvPr/>
          </p:nvSpPr>
          <p:spPr>
            <a:xfrm>
              <a:off x="3810021" y="2571381"/>
              <a:ext cx="3868607" cy="3924160"/>
            </a:xfrm>
            <a:prstGeom prst="rect">
              <a:avLst/>
            </a:prstGeom>
            <a:noFill/>
            <a:ln w="12700" cap="flat" cmpd="sng" algn="ctr">
              <a:solidFill>
                <a:srgbClr val="6FBDEE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9032BD-2324-40B5-A713-12CD44503549}"/>
                </a:ext>
              </a:extLst>
            </p:cNvPr>
            <p:cNvSpPr/>
            <p:nvPr/>
          </p:nvSpPr>
          <p:spPr>
            <a:xfrm>
              <a:off x="3810021" y="1563030"/>
              <a:ext cx="3868608" cy="555089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rgbClr val="6FBDEE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B6F43595-355B-4EAA-B750-5FCF33CBAEEB}"/>
                </a:ext>
              </a:extLst>
            </p:cNvPr>
            <p:cNvSpPr txBox="1"/>
            <p:nvPr/>
          </p:nvSpPr>
          <p:spPr>
            <a:xfrm>
              <a:off x="5208041" y="1624014"/>
              <a:ext cx="973533" cy="577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TAVR</a:t>
              </a:r>
            </a:p>
          </p:txBody>
        </p: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0B4D0292-3BB3-48D6-A369-8B186D5C1786}"/>
                </a:ext>
              </a:extLst>
            </p:cNvPr>
            <p:cNvSpPr txBox="1"/>
            <p:nvPr/>
          </p:nvSpPr>
          <p:spPr>
            <a:xfrm>
              <a:off x="4070681" y="2123784"/>
              <a:ext cx="1273628" cy="38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 Day</a:t>
              </a:r>
            </a:p>
          </p:txBody>
        </p:sp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B11B26D2-41D1-4812-8888-A641828B4810}"/>
                </a:ext>
              </a:extLst>
            </p:cNvPr>
            <p:cNvSpPr txBox="1"/>
            <p:nvPr/>
          </p:nvSpPr>
          <p:spPr>
            <a:xfrm>
              <a:off x="5978880" y="2141531"/>
              <a:ext cx="1273628" cy="38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Year</a:t>
              </a:r>
            </a:p>
          </p:txBody>
        </p:sp>
        <p:sp>
          <p:nvSpPr>
            <p:cNvPr id="32" name="Rounded Rectangle 60">
              <a:extLst>
                <a:ext uri="{FF2B5EF4-FFF2-40B4-BE49-F238E27FC236}">
                  <a16:creationId xmlns:a16="http://schemas.microsoft.com/office/drawing/2014/main" id="{B219803B-1059-4D6E-B551-15F64F553C43}"/>
                </a:ext>
              </a:extLst>
            </p:cNvPr>
            <p:cNvSpPr/>
            <p:nvPr/>
          </p:nvSpPr>
          <p:spPr>
            <a:xfrm>
              <a:off x="3918699" y="5062465"/>
              <a:ext cx="1477108" cy="875030"/>
            </a:xfrm>
            <a:prstGeom prst="roundRect">
              <a:avLst/>
            </a:prstGeom>
            <a:solidFill>
              <a:sysClr val="window" lastClr="FFFFFF">
                <a:lumMod val="25000"/>
                <a:lumOff val="75000"/>
              </a:sysClr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No HALT</a:t>
              </a:r>
            </a:p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N = 119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60">
              <a:extLst>
                <a:ext uri="{FF2B5EF4-FFF2-40B4-BE49-F238E27FC236}">
                  <a16:creationId xmlns:a16="http://schemas.microsoft.com/office/drawing/2014/main" id="{9DF2B867-573F-4472-B23A-511EEDBB8900}"/>
                </a:ext>
              </a:extLst>
            </p:cNvPr>
            <p:cNvSpPr/>
            <p:nvPr/>
          </p:nvSpPr>
          <p:spPr>
            <a:xfrm>
              <a:off x="3918699" y="3051040"/>
              <a:ext cx="1477108" cy="875030"/>
            </a:xfrm>
            <a:prstGeom prst="roundRect">
              <a:avLst/>
            </a:prstGeom>
            <a:solidFill>
              <a:srgbClr val="FFCC99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HALT</a:t>
              </a:r>
            </a:p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N = 20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60">
              <a:extLst>
                <a:ext uri="{FF2B5EF4-FFF2-40B4-BE49-F238E27FC236}">
                  <a16:creationId xmlns:a16="http://schemas.microsoft.com/office/drawing/2014/main" id="{C387E450-E2ED-4ADE-B742-85268287FD35}"/>
                </a:ext>
              </a:extLst>
            </p:cNvPr>
            <p:cNvSpPr/>
            <p:nvPr/>
          </p:nvSpPr>
          <p:spPr>
            <a:xfrm>
              <a:off x="5816392" y="2671421"/>
              <a:ext cx="1779460" cy="722376"/>
            </a:xfrm>
            <a:prstGeom prst="roundRect">
              <a:avLst/>
            </a:prstGeom>
            <a:solidFill>
              <a:srgbClr val="FFCC99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HALT</a:t>
              </a:r>
            </a:p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N = 10 (50%)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60">
              <a:extLst>
                <a:ext uri="{FF2B5EF4-FFF2-40B4-BE49-F238E27FC236}">
                  <a16:creationId xmlns:a16="http://schemas.microsoft.com/office/drawing/2014/main" id="{F5603C8C-C3D3-438A-B82C-90045ED49032}"/>
                </a:ext>
              </a:extLst>
            </p:cNvPr>
            <p:cNvSpPr/>
            <p:nvPr/>
          </p:nvSpPr>
          <p:spPr>
            <a:xfrm>
              <a:off x="5816392" y="3589695"/>
              <a:ext cx="1779460" cy="722376"/>
            </a:xfrm>
            <a:prstGeom prst="roundRect">
              <a:avLst/>
            </a:prstGeom>
            <a:solidFill>
              <a:srgbClr val="9CE2FF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No HALT*</a:t>
              </a:r>
            </a:p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N = 10 (50%)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60">
              <a:extLst>
                <a:ext uri="{FF2B5EF4-FFF2-40B4-BE49-F238E27FC236}">
                  <a16:creationId xmlns:a16="http://schemas.microsoft.com/office/drawing/2014/main" id="{5600D129-F4B1-4511-B426-5CA4904E5A47}"/>
                </a:ext>
              </a:extLst>
            </p:cNvPr>
            <p:cNvSpPr/>
            <p:nvPr/>
          </p:nvSpPr>
          <p:spPr>
            <a:xfrm>
              <a:off x="5816392" y="4708929"/>
              <a:ext cx="1779460" cy="722376"/>
            </a:xfrm>
            <a:prstGeom prst="roundRect">
              <a:avLst/>
            </a:prstGeom>
            <a:solidFill>
              <a:srgbClr val="FFCC99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HALT</a:t>
              </a:r>
            </a:p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N = 27 (23%)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60">
              <a:extLst>
                <a:ext uri="{FF2B5EF4-FFF2-40B4-BE49-F238E27FC236}">
                  <a16:creationId xmlns:a16="http://schemas.microsoft.com/office/drawing/2014/main" id="{CA2243EA-1F9F-4BEC-AC1E-B08CE056238C}"/>
                </a:ext>
              </a:extLst>
            </p:cNvPr>
            <p:cNvSpPr/>
            <p:nvPr/>
          </p:nvSpPr>
          <p:spPr>
            <a:xfrm>
              <a:off x="5816392" y="5667395"/>
              <a:ext cx="1779460" cy="725030"/>
            </a:xfrm>
            <a:prstGeom prst="roundRect">
              <a:avLst/>
            </a:prstGeom>
            <a:solidFill>
              <a:srgbClr val="9CE2FF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No HALT</a:t>
              </a:r>
            </a:p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N = 92 (77%)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04FDE2A8-0C51-4F49-A52D-124534235485}"/>
                </a:ext>
              </a:extLst>
            </p:cNvPr>
            <p:cNvCxnSpPr>
              <a:stCxn id="33" idx="3"/>
              <a:endCxn id="35" idx="1"/>
            </p:cNvCxnSpPr>
            <p:nvPr/>
          </p:nvCxnSpPr>
          <p:spPr bwMode="auto">
            <a:xfrm>
              <a:off x="5395807" y="3488555"/>
              <a:ext cx="420585" cy="462328"/>
            </a:xfrm>
            <a:prstGeom prst="bentConnector3">
              <a:avLst>
                <a:gd name="adj1" fmla="val 50000"/>
              </a:avLst>
            </a:prstGeom>
            <a:solidFill>
              <a:srgbClr val="4472C4"/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3EA04310-95FD-495A-B982-623AA2A33D99}"/>
                </a:ext>
              </a:extLst>
            </p:cNvPr>
            <p:cNvCxnSpPr>
              <a:stCxn id="33" idx="3"/>
              <a:endCxn id="34" idx="1"/>
            </p:cNvCxnSpPr>
            <p:nvPr/>
          </p:nvCxnSpPr>
          <p:spPr bwMode="auto">
            <a:xfrm flipV="1">
              <a:off x="5395807" y="3032609"/>
              <a:ext cx="420585" cy="455946"/>
            </a:xfrm>
            <a:prstGeom prst="bentConnector3">
              <a:avLst>
                <a:gd name="adj1" fmla="val 50000"/>
              </a:avLst>
            </a:prstGeom>
            <a:solidFill>
              <a:srgbClr val="4472C4"/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B32717B7-F814-407A-AAD1-C443F37DC186}"/>
                </a:ext>
              </a:extLst>
            </p:cNvPr>
            <p:cNvCxnSpPr>
              <a:stCxn id="32" idx="3"/>
              <a:endCxn id="36" idx="1"/>
            </p:cNvCxnSpPr>
            <p:nvPr/>
          </p:nvCxnSpPr>
          <p:spPr bwMode="auto">
            <a:xfrm flipV="1">
              <a:off x="5395807" y="5070117"/>
              <a:ext cx="420585" cy="429863"/>
            </a:xfrm>
            <a:prstGeom prst="bentConnector3">
              <a:avLst/>
            </a:prstGeom>
            <a:solidFill>
              <a:srgbClr val="4472C4"/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CF150A90-CDF4-41C5-9BF7-F20A62E5BDBF}"/>
                </a:ext>
              </a:extLst>
            </p:cNvPr>
            <p:cNvCxnSpPr>
              <a:stCxn id="32" idx="3"/>
              <a:endCxn id="37" idx="1"/>
            </p:cNvCxnSpPr>
            <p:nvPr/>
          </p:nvCxnSpPr>
          <p:spPr bwMode="auto">
            <a:xfrm>
              <a:off x="5395807" y="5499980"/>
              <a:ext cx="420585" cy="529930"/>
            </a:xfrm>
            <a:prstGeom prst="bentConnector3">
              <a:avLst/>
            </a:prstGeom>
            <a:solidFill>
              <a:srgbClr val="4472C4"/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CA717603-4329-4C38-A2EB-4D96B3B8F2E2}"/>
              </a:ext>
            </a:extLst>
          </p:cNvPr>
          <p:cNvSpPr/>
          <p:nvPr/>
        </p:nvSpPr>
        <p:spPr>
          <a:xfrm>
            <a:off x="60748" y="1362254"/>
            <a:ext cx="3730996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PARTNER 3 Low-Risk CT Sub study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11964D-C833-443E-A0BA-97928E0B6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79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>
            <a:extLst>
              <a:ext uri="{FF2B5EF4-FFF2-40B4-BE49-F238E27FC236}">
                <a16:creationId xmlns:a16="http://schemas.microsoft.com/office/drawing/2014/main" id="{4E69A5A1-E465-4FA9-8E29-A424D28CCBE4}"/>
              </a:ext>
            </a:extLst>
          </p:cNvPr>
          <p:cNvSpPr txBox="1">
            <a:spLocks/>
          </p:cNvSpPr>
          <p:nvPr/>
        </p:nvSpPr>
        <p:spPr bwMode="auto">
          <a:xfrm>
            <a:off x="1647825" y="102145"/>
            <a:ext cx="8896351" cy="5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3200" b="0" kern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Warfarin/NOAC to prevent/treat HALT/RLM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22C0A8C7-1F4D-430F-B0AC-DD987B529778}"/>
              </a:ext>
            </a:extLst>
          </p:cNvPr>
          <p:cNvSpPr txBox="1"/>
          <p:nvPr/>
        </p:nvSpPr>
        <p:spPr>
          <a:xfrm>
            <a:off x="2095501" y="6551563"/>
            <a:ext cx="800099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33" b="0" dirty="0" err="1">
                <a:latin typeface="Arial" panose="020B0604020202020204" pitchFamily="34" charset="0"/>
                <a:cs typeface="Arial" panose="020B0604020202020204" pitchFamily="34" charset="0"/>
              </a:rPr>
              <a:t>Makkar</a:t>
            </a:r>
            <a:r>
              <a:rPr lang="fr-FR" sz="1333" b="0" dirty="0">
                <a:latin typeface="Arial" panose="020B0604020202020204" pitchFamily="34" charset="0"/>
                <a:cs typeface="Arial" panose="020B0604020202020204" pitchFamily="34" charset="0"/>
              </a:rPr>
              <a:t>, TCT 2017</a:t>
            </a:r>
            <a:endParaRPr lang="en-US" sz="1333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0ECC27-AFA6-457D-9CC7-32ACFF094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02" y="814777"/>
            <a:ext cx="7389795" cy="54945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31291-B84B-4AD5-8491-D5AFB4229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F004-2837-45B1-82B5-7728DAA4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828304"/>
            <a:ext cx="11953328" cy="736600"/>
          </a:xfrm>
        </p:spPr>
        <p:txBody>
          <a:bodyPr/>
          <a:lstStyle/>
          <a:p>
            <a:r>
              <a:rPr lang="en-US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Underlying OAC indication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A0A77-A690-4BB8-8B5B-484D9A0A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635" y="2780928"/>
            <a:ext cx="2888729" cy="25293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EA7DDE-963D-4DDB-BF65-DF306AB52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453336"/>
            <a:ext cx="2160240" cy="30777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altLang="en-US" sz="1400" i="0" dirty="0">
                <a:solidFill>
                  <a:schemeClr val="tx1"/>
                </a:solidFill>
                <a:latin typeface="Arial" panose="020B0604020202020204" pitchFamily="34" charset="0"/>
              </a:rPr>
              <a:t>N.Y.T.V. - 2020</a:t>
            </a:r>
            <a:endParaRPr lang="en-US" altLang="en-US" sz="1400" b="1" i="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953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CRFTMP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1_CRFTMP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돋움" pitchFamily="50" charset="-127"/>
          </a:defRPr>
        </a:defPPr>
      </a:lstStyle>
    </a:lnDef>
  </a:objectDefaults>
  <a:extraClrSchemeLst>
    <a:extraClrScheme>
      <a:clrScheme name="1_CRFTM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FTM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FTM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FTM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FT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FT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FT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FTMP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A8B52D49577F4EB313174FC1C62ECD" ma:contentTypeVersion="9" ma:contentTypeDescription="Create a new document." ma:contentTypeScope="" ma:versionID="8c529869799367ff1902529c1f4a27c5">
  <xsd:schema xmlns:xsd="http://www.w3.org/2001/XMLSchema" xmlns:xs="http://www.w3.org/2001/XMLSchema" xmlns:p="http://schemas.microsoft.com/office/2006/metadata/properties" xmlns:ns3="a963ef13-c09e-478e-af70-2f5f63ee3b9f" targetNamespace="http://schemas.microsoft.com/office/2006/metadata/properties" ma:root="true" ma:fieldsID="f541be88c348dfbb7da748d83300a3a9" ns3:_="">
    <xsd:import namespace="a963ef13-c09e-478e-af70-2f5f63ee3b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3ef13-c09e-478e-af70-2f5f63ee3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DF8763-F66B-462D-ADA0-C0A6AB946D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D600B4-3B5D-4BAF-AA4C-A7E0BA63B3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63ef13-c09e-478e-af70-2f5f63ee3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C69BFE-5EFB-4252-870F-463EF3F17A1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3712</TotalTime>
  <Pages>22</Pages>
  <Words>1854</Words>
  <Application>Microsoft Office PowerPoint</Application>
  <PresentationFormat>Widescreen</PresentationFormat>
  <Paragraphs>258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굴림</vt:lpstr>
      <vt:lpstr>Arial</vt:lpstr>
      <vt:lpstr>ArialMT</vt:lpstr>
      <vt:lpstr>Calibri</vt:lpstr>
      <vt:lpstr>Calibri Light</vt:lpstr>
      <vt:lpstr>Times New Roman</vt:lpstr>
      <vt:lpstr>Trebuchet MS</vt:lpstr>
      <vt:lpstr>1_CRFTMP</vt:lpstr>
      <vt:lpstr>Thème Office</vt:lpstr>
      <vt:lpstr>PowerPoint Presentation</vt:lpstr>
      <vt:lpstr>PowerPoint Presentation</vt:lpstr>
      <vt:lpstr>PowerPoint Presentation</vt:lpstr>
      <vt:lpstr>PowerPoint Presentation</vt:lpstr>
      <vt:lpstr>Prosthetic Valve Thrombosis Underlying Pathophysiology </vt:lpstr>
      <vt:lpstr>Valve Thrombosis vs. Structural Failure Surgical Bioprosthesis</vt:lpstr>
      <vt:lpstr>Incidence and Clinical implications of Fluctuating HALT After TAVR/SAVR</vt:lpstr>
      <vt:lpstr>PowerPoint Presentation</vt:lpstr>
      <vt:lpstr>No Underlying OAC indication</vt:lpstr>
      <vt:lpstr>PowerPoint Presentation</vt:lpstr>
      <vt:lpstr>PowerPoint Presentation</vt:lpstr>
      <vt:lpstr>PowerPoint Presentation</vt:lpstr>
      <vt:lpstr>All Bleeding</vt:lpstr>
      <vt:lpstr>CV Mortality, Ischemic Stroke, MI</vt:lpstr>
      <vt:lpstr>PowerPoint Presentation</vt:lpstr>
      <vt:lpstr>PowerPoint Presentation</vt:lpstr>
      <vt:lpstr>PowerPoint Presentation</vt:lpstr>
      <vt:lpstr>Bleeding rate post TAVR</vt:lpstr>
      <vt:lpstr>Reduced leaflet motion</vt:lpstr>
      <vt:lpstr>Leaflet Motion after TAVR</vt:lpstr>
      <vt:lpstr>PowerPoint Presentation</vt:lpstr>
      <vt:lpstr>Underlying OAC indication</vt:lpstr>
      <vt:lpstr>Non-Randomized Clinical Outcomes  NOAC vs. VKA</vt:lpstr>
      <vt:lpstr>POPULAR TAVI trial Design in 2 Cohorts (on/off OAC)</vt:lpstr>
      <vt:lpstr>Pop-TAVI Cohort B: Ischemic and Bleeding outcomes </vt:lpstr>
      <vt:lpstr>ENVISAGE-TAVI AF trial</vt:lpstr>
      <vt:lpstr>Additional evidence and appropriate guideline  recommendations are urgently required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congestive heart failure</dc:title>
  <dc:creator>이철환</dc:creator>
  <cp:lastModifiedBy>George Dangas</cp:lastModifiedBy>
  <cp:revision>13398319</cp:revision>
  <cp:lastPrinted>2015-12-04T00:10:38Z</cp:lastPrinted>
  <dcterms:created xsi:type="dcterms:W3CDTF">1997-12-07T02:12:34Z</dcterms:created>
  <dcterms:modified xsi:type="dcterms:W3CDTF">2020-11-13T15:44:42Z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0x010100C6A8B52D49577F4EB313174FC1C62ECD</vt:lpwstr>
  </property>
</Properties>
</file>